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72" r:id="rId9"/>
    <p:sldId id="275" r:id="rId10"/>
    <p:sldId id="265" r:id="rId11"/>
    <p:sldId id="264" r:id="rId12"/>
    <p:sldId id="266" r:id="rId13"/>
    <p:sldId id="267" r:id="rId14"/>
    <p:sldId id="268" r:id="rId15"/>
    <p:sldId id="273" r:id="rId16"/>
    <p:sldId id="282" r:id="rId17"/>
    <p:sldId id="269" r:id="rId18"/>
    <p:sldId id="281" r:id="rId19"/>
    <p:sldId id="283" r:id="rId20"/>
    <p:sldId id="270" r:id="rId21"/>
    <p:sldId id="271" r:id="rId22"/>
    <p:sldId id="274" r:id="rId23"/>
    <p:sldId id="276" r:id="rId24"/>
    <p:sldId id="277" r:id="rId25"/>
    <p:sldId id="278" r:id="rId26"/>
    <p:sldId id="279" r:id="rId27"/>
    <p:sldId id="280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F14695-4534-449B-A22F-20EE250C7E20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B36DB076-BCF0-4998-992D-A6E59070357B}">
      <dgm:prSet phldrT="[Text]"/>
      <dgm:spPr/>
      <dgm:t>
        <a:bodyPr/>
        <a:lstStyle/>
        <a:p>
          <a:r>
            <a:rPr lang="ro-RO" dirty="0"/>
            <a:t>LECTURA DE DEZVOLTARE</a:t>
          </a:r>
          <a:endParaRPr lang="en-US" dirty="0"/>
        </a:p>
      </dgm:t>
    </dgm:pt>
    <dgm:pt modelId="{4BD392AA-54F6-44BC-91E4-A132D7D7AB68}" type="parTrans" cxnId="{9A0859CA-DF10-4018-86A0-F5CCCC70C061}">
      <dgm:prSet/>
      <dgm:spPr/>
      <dgm:t>
        <a:bodyPr/>
        <a:lstStyle/>
        <a:p>
          <a:endParaRPr lang="en-US"/>
        </a:p>
      </dgm:t>
    </dgm:pt>
    <dgm:pt modelId="{14CA2F9E-CA98-43EC-B094-C2E21195B642}" type="sibTrans" cxnId="{9A0859CA-DF10-4018-86A0-F5CCCC70C061}">
      <dgm:prSet/>
      <dgm:spPr/>
      <dgm:t>
        <a:bodyPr/>
        <a:lstStyle/>
        <a:p>
          <a:endParaRPr lang="en-US"/>
        </a:p>
      </dgm:t>
    </dgm:pt>
    <dgm:pt modelId="{F5182DAA-34EB-4F9A-97C5-23E099A274BE}">
      <dgm:prSet phldrT="[Text]"/>
      <dgm:spPr/>
      <dgm:t>
        <a:bodyPr/>
        <a:lstStyle/>
        <a:p>
          <a:r>
            <a:rPr lang="ro-RO" dirty="0"/>
            <a:t>LECTURA FUNCȚIONALĂ</a:t>
          </a:r>
          <a:endParaRPr lang="en-US" dirty="0"/>
        </a:p>
      </dgm:t>
    </dgm:pt>
    <dgm:pt modelId="{32C8D3BA-C3AD-4B34-B952-946E9D273A37}" type="parTrans" cxnId="{37DA1D85-5A46-4299-BBF3-33246A0C1E53}">
      <dgm:prSet/>
      <dgm:spPr/>
      <dgm:t>
        <a:bodyPr/>
        <a:lstStyle/>
        <a:p>
          <a:endParaRPr lang="en-US"/>
        </a:p>
      </dgm:t>
    </dgm:pt>
    <dgm:pt modelId="{8DF1E495-26E7-44D5-A225-2FE85373DA70}" type="sibTrans" cxnId="{37DA1D85-5A46-4299-BBF3-33246A0C1E53}">
      <dgm:prSet/>
      <dgm:spPr/>
      <dgm:t>
        <a:bodyPr/>
        <a:lstStyle/>
        <a:p>
          <a:endParaRPr lang="en-US"/>
        </a:p>
      </dgm:t>
    </dgm:pt>
    <dgm:pt modelId="{49D8D17D-2A66-41D4-9ED0-BD1C2457DB60}">
      <dgm:prSet phldrT="[Text]"/>
      <dgm:spPr/>
      <dgm:t>
        <a:bodyPr/>
        <a:lstStyle/>
        <a:p>
          <a:r>
            <a:rPr lang="ro-RO" dirty="0"/>
            <a:t>LECTURA RECREATIVĂ</a:t>
          </a:r>
          <a:endParaRPr lang="en-US" dirty="0"/>
        </a:p>
      </dgm:t>
    </dgm:pt>
    <dgm:pt modelId="{09C049B0-0FFB-4E38-8DE8-8478E7673119}" type="parTrans" cxnId="{467AD3EA-BDA0-44EC-97D8-F5C54A5A569D}">
      <dgm:prSet/>
      <dgm:spPr/>
      <dgm:t>
        <a:bodyPr/>
        <a:lstStyle/>
        <a:p>
          <a:endParaRPr lang="en-US"/>
        </a:p>
      </dgm:t>
    </dgm:pt>
    <dgm:pt modelId="{4AF8324E-0C6B-4396-B33C-F9A1879B28E3}" type="sibTrans" cxnId="{467AD3EA-BDA0-44EC-97D8-F5C54A5A569D}">
      <dgm:prSet/>
      <dgm:spPr/>
      <dgm:t>
        <a:bodyPr/>
        <a:lstStyle/>
        <a:p>
          <a:endParaRPr lang="en-US"/>
        </a:p>
      </dgm:t>
    </dgm:pt>
    <dgm:pt modelId="{953EA029-920D-428E-9C36-459BFFD64EF4}">
      <dgm:prSet/>
      <dgm:spPr/>
      <dgm:t>
        <a:bodyPr/>
        <a:lstStyle/>
        <a:p>
          <a:r>
            <a:rPr lang="ro-RO" dirty="0"/>
            <a:t>Să citească;</a:t>
          </a:r>
          <a:endParaRPr lang="en-US" dirty="0"/>
        </a:p>
      </dgm:t>
    </dgm:pt>
    <dgm:pt modelId="{3F021098-D044-4282-9C2D-B8DEE07EF4EA}" type="parTrans" cxnId="{5C6F52AD-1F61-4B7E-B874-DB041731F85F}">
      <dgm:prSet/>
      <dgm:spPr/>
      <dgm:t>
        <a:bodyPr/>
        <a:lstStyle/>
        <a:p>
          <a:endParaRPr lang="en-US"/>
        </a:p>
      </dgm:t>
    </dgm:pt>
    <dgm:pt modelId="{779078B6-9387-45D0-9003-95619EE4F9F2}" type="sibTrans" cxnId="{5C6F52AD-1F61-4B7E-B874-DB041731F85F}">
      <dgm:prSet/>
      <dgm:spPr/>
      <dgm:t>
        <a:bodyPr/>
        <a:lstStyle/>
        <a:p>
          <a:endParaRPr lang="en-US"/>
        </a:p>
      </dgm:t>
    </dgm:pt>
    <dgm:pt modelId="{8CC12DF6-B738-450B-9ED6-7A2F811303F0}">
      <dgm:prSet/>
      <dgm:spPr/>
      <dgm:t>
        <a:bodyPr/>
        <a:lstStyle/>
        <a:p>
          <a:r>
            <a:rPr lang="ro-RO" dirty="0"/>
            <a:t>Să înțeleagă;</a:t>
          </a:r>
          <a:endParaRPr lang="en-US" dirty="0"/>
        </a:p>
      </dgm:t>
    </dgm:pt>
    <dgm:pt modelId="{CFFF9DB3-E2FD-48D0-98F9-E67948D1CAA5}" type="parTrans" cxnId="{036E253E-3C10-4755-898B-D0C5F75E2EB2}">
      <dgm:prSet/>
      <dgm:spPr/>
      <dgm:t>
        <a:bodyPr/>
        <a:lstStyle/>
        <a:p>
          <a:endParaRPr lang="en-US"/>
        </a:p>
      </dgm:t>
    </dgm:pt>
    <dgm:pt modelId="{CDB1D8ED-2908-4E36-8092-88A9A3905754}" type="sibTrans" cxnId="{036E253E-3C10-4755-898B-D0C5F75E2EB2}">
      <dgm:prSet/>
      <dgm:spPr/>
      <dgm:t>
        <a:bodyPr/>
        <a:lstStyle/>
        <a:p>
          <a:endParaRPr lang="en-US"/>
        </a:p>
      </dgm:t>
    </dgm:pt>
    <dgm:pt modelId="{3B30D4C9-0A13-46CA-B183-D546E251BBCB}">
      <dgm:prSet/>
      <dgm:spPr/>
      <dgm:t>
        <a:bodyPr/>
        <a:lstStyle/>
        <a:p>
          <a:r>
            <a:rPr lang="ro-RO" dirty="0"/>
            <a:t>Să decodifice;</a:t>
          </a:r>
          <a:endParaRPr lang="en-US" dirty="0"/>
        </a:p>
      </dgm:t>
    </dgm:pt>
    <dgm:pt modelId="{E281FBA5-2D72-445F-ACDC-5A1565D3710F}" type="parTrans" cxnId="{63551DFF-2512-4171-A5F7-B9EBE0442ABC}">
      <dgm:prSet/>
      <dgm:spPr/>
      <dgm:t>
        <a:bodyPr/>
        <a:lstStyle/>
        <a:p>
          <a:endParaRPr lang="en-US"/>
        </a:p>
      </dgm:t>
    </dgm:pt>
    <dgm:pt modelId="{5D11173D-D970-409F-97AD-25606673062D}" type="sibTrans" cxnId="{63551DFF-2512-4171-A5F7-B9EBE0442ABC}">
      <dgm:prSet/>
      <dgm:spPr/>
      <dgm:t>
        <a:bodyPr/>
        <a:lstStyle/>
        <a:p>
          <a:endParaRPr lang="en-US"/>
        </a:p>
      </dgm:t>
    </dgm:pt>
    <dgm:pt modelId="{95FB351A-183D-4057-BE6F-46DE98BAED0B}">
      <dgm:prSet/>
      <dgm:spPr/>
      <dgm:t>
        <a:bodyPr/>
        <a:lstStyle/>
        <a:p>
          <a:r>
            <a:rPr lang="ro-RO" dirty="0"/>
            <a:t>Să răspundă la întrebări/ să rezume;</a:t>
          </a:r>
          <a:endParaRPr lang="en-US" dirty="0"/>
        </a:p>
      </dgm:t>
    </dgm:pt>
    <dgm:pt modelId="{18C177B1-BCB5-4B21-977D-7B28FED5872B}" type="parTrans" cxnId="{F90B4878-E000-4918-9AC5-5E1E0227FB43}">
      <dgm:prSet/>
      <dgm:spPr/>
      <dgm:t>
        <a:bodyPr/>
        <a:lstStyle/>
        <a:p>
          <a:endParaRPr lang="en-US"/>
        </a:p>
      </dgm:t>
    </dgm:pt>
    <dgm:pt modelId="{2DA538FC-1D1B-4D09-A446-C00E1B0E82FA}" type="sibTrans" cxnId="{F90B4878-E000-4918-9AC5-5E1E0227FB43}">
      <dgm:prSet/>
      <dgm:spPr/>
      <dgm:t>
        <a:bodyPr/>
        <a:lstStyle/>
        <a:p>
          <a:endParaRPr lang="en-US"/>
        </a:p>
      </dgm:t>
    </dgm:pt>
    <dgm:pt modelId="{7CBAE12C-E606-4786-9CC5-2A404346DF1F}">
      <dgm:prSet/>
      <dgm:spPr/>
      <dgm:t>
        <a:bodyPr/>
        <a:lstStyle/>
        <a:p>
          <a:endParaRPr lang="en-US" dirty="0"/>
        </a:p>
      </dgm:t>
    </dgm:pt>
    <dgm:pt modelId="{1E95DD3D-C6C5-4FDD-8A62-4080A4E7AB2A}" type="parTrans" cxnId="{0BB20DE9-3FE0-4E89-8C2A-3511EC1AACC7}">
      <dgm:prSet/>
      <dgm:spPr/>
      <dgm:t>
        <a:bodyPr/>
        <a:lstStyle/>
        <a:p>
          <a:endParaRPr lang="en-US"/>
        </a:p>
      </dgm:t>
    </dgm:pt>
    <dgm:pt modelId="{4CE55700-F64D-4E4C-9D4E-5EEEC26D107B}" type="sibTrans" cxnId="{0BB20DE9-3FE0-4E89-8C2A-3511EC1AACC7}">
      <dgm:prSet/>
      <dgm:spPr/>
      <dgm:t>
        <a:bodyPr/>
        <a:lstStyle/>
        <a:p>
          <a:endParaRPr lang="en-US"/>
        </a:p>
      </dgm:t>
    </dgm:pt>
    <dgm:pt modelId="{B234F3AB-629A-466D-A0B3-E52803F1C065}">
      <dgm:prSet/>
      <dgm:spPr/>
      <dgm:t>
        <a:bodyPr/>
        <a:lstStyle/>
        <a:p>
          <a:r>
            <a:rPr lang="ro-RO" dirty="0"/>
            <a:t>Să explice/ să comenteze/ să descrie/ să argumenteze;</a:t>
          </a:r>
          <a:endParaRPr lang="en-US" dirty="0"/>
        </a:p>
      </dgm:t>
    </dgm:pt>
    <dgm:pt modelId="{919E4E07-2ED8-44F8-AE7C-D96E980AFC99}" type="parTrans" cxnId="{8401BDBA-4606-4A3F-A74A-55F8DDF03ED0}">
      <dgm:prSet/>
      <dgm:spPr/>
      <dgm:t>
        <a:bodyPr/>
        <a:lstStyle/>
        <a:p>
          <a:endParaRPr lang="en-US"/>
        </a:p>
      </dgm:t>
    </dgm:pt>
    <dgm:pt modelId="{E58410E7-EE15-4D82-B90E-DDF7AD5114EC}" type="sibTrans" cxnId="{8401BDBA-4606-4A3F-A74A-55F8DDF03ED0}">
      <dgm:prSet/>
      <dgm:spPr/>
      <dgm:t>
        <a:bodyPr/>
        <a:lstStyle/>
        <a:p>
          <a:endParaRPr lang="en-US"/>
        </a:p>
      </dgm:t>
    </dgm:pt>
    <dgm:pt modelId="{B354854D-9E51-405D-A1B9-0AD0FB2F97F0}">
      <dgm:prSet/>
      <dgm:spPr/>
      <dgm:t>
        <a:bodyPr/>
        <a:lstStyle/>
        <a:p>
          <a:r>
            <a:rPr lang="ro-RO" dirty="0"/>
            <a:t>Să rețină/ să memoreze;</a:t>
          </a:r>
          <a:endParaRPr lang="en-US" dirty="0"/>
        </a:p>
      </dgm:t>
    </dgm:pt>
    <dgm:pt modelId="{C586927E-69E1-4CA8-9752-21C8E8B43076}" type="parTrans" cxnId="{F69E6978-9B27-4124-B4A5-F784CEE1403E}">
      <dgm:prSet/>
      <dgm:spPr/>
      <dgm:t>
        <a:bodyPr/>
        <a:lstStyle/>
        <a:p>
          <a:endParaRPr lang="en-US"/>
        </a:p>
      </dgm:t>
    </dgm:pt>
    <dgm:pt modelId="{A534D028-98DD-44DF-9D7E-C15BA4204F15}" type="sibTrans" cxnId="{F69E6978-9B27-4124-B4A5-F784CEE1403E}">
      <dgm:prSet/>
      <dgm:spPr/>
      <dgm:t>
        <a:bodyPr/>
        <a:lstStyle/>
        <a:p>
          <a:endParaRPr lang="en-US"/>
        </a:p>
      </dgm:t>
    </dgm:pt>
    <dgm:pt modelId="{D15BAE35-C4C4-4FE6-B9BF-F5EAB89B9C98}">
      <dgm:prSet/>
      <dgm:spPr/>
      <dgm:t>
        <a:bodyPr/>
        <a:lstStyle/>
        <a:p>
          <a:r>
            <a:rPr lang="ro-RO" dirty="0"/>
            <a:t>Să declame/ să citească cu voce;</a:t>
          </a:r>
          <a:endParaRPr lang="en-US" dirty="0"/>
        </a:p>
      </dgm:t>
    </dgm:pt>
    <dgm:pt modelId="{EE4F8AA6-1E9D-4425-84DA-06298DB4DA66}" type="parTrans" cxnId="{4DC39FEE-7636-423E-B497-15C8A014413F}">
      <dgm:prSet/>
      <dgm:spPr/>
      <dgm:t>
        <a:bodyPr/>
        <a:lstStyle/>
        <a:p>
          <a:endParaRPr lang="en-US"/>
        </a:p>
      </dgm:t>
    </dgm:pt>
    <dgm:pt modelId="{988B0B1B-9596-4372-ABF8-4EED8F1B508D}" type="sibTrans" cxnId="{4DC39FEE-7636-423E-B497-15C8A014413F}">
      <dgm:prSet/>
      <dgm:spPr/>
      <dgm:t>
        <a:bodyPr/>
        <a:lstStyle/>
        <a:p>
          <a:endParaRPr lang="en-US"/>
        </a:p>
      </dgm:t>
    </dgm:pt>
    <dgm:pt modelId="{B2F40274-73D1-4A18-82B6-EED3250099E8}">
      <dgm:prSet/>
      <dgm:spPr/>
      <dgm:t>
        <a:bodyPr/>
        <a:lstStyle/>
        <a:p>
          <a:r>
            <a:rPr lang="ro-RO" dirty="0"/>
            <a:t>Să critice/ să exploreze sensuri ascunse.</a:t>
          </a:r>
          <a:endParaRPr lang="en-US" dirty="0"/>
        </a:p>
      </dgm:t>
    </dgm:pt>
    <dgm:pt modelId="{F7D08D8F-37C9-4190-851E-BDB9631F9CF2}" type="parTrans" cxnId="{6C64B8A4-D100-45C1-BD24-1483642AE1DF}">
      <dgm:prSet/>
      <dgm:spPr/>
      <dgm:t>
        <a:bodyPr/>
        <a:lstStyle/>
        <a:p>
          <a:endParaRPr lang="en-US"/>
        </a:p>
      </dgm:t>
    </dgm:pt>
    <dgm:pt modelId="{3CC5E89C-E331-4D6E-9E91-26D8707F39D5}" type="sibTrans" cxnId="{6C64B8A4-D100-45C1-BD24-1483642AE1DF}">
      <dgm:prSet/>
      <dgm:spPr/>
      <dgm:t>
        <a:bodyPr/>
        <a:lstStyle/>
        <a:p>
          <a:endParaRPr lang="en-US"/>
        </a:p>
      </dgm:t>
    </dgm:pt>
    <dgm:pt modelId="{FBD98F67-5AF8-45B6-9F22-3DED0413FA8B}">
      <dgm:prSet/>
      <dgm:spPr/>
      <dgm:t>
        <a:bodyPr/>
        <a:lstStyle/>
        <a:p>
          <a:r>
            <a:rPr lang="ro-RO" dirty="0"/>
            <a:t>Să utilizeze dicționare, enciclopedii, surse bibiografice;</a:t>
          </a:r>
          <a:endParaRPr lang="en-US" dirty="0"/>
        </a:p>
      </dgm:t>
    </dgm:pt>
    <dgm:pt modelId="{808E4A92-F853-4EE6-8CFE-082540B023C7}" type="parTrans" cxnId="{5AF8AA0A-901C-413A-91AB-BD2FF5964AC2}">
      <dgm:prSet/>
      <dgm:spPr/>
      <dgm:t>
        <a:bodyPr/>
        <a:lstStyle/>
        <a:p>
          <a:endParaRPr lang="en-US"/>
        </a:p>
      </dgm:t>
    </dgm:pt>
    <dgm:pt modelId="{FA010A24-1758-4ADF-8336-08A168A2AE8E}" type="sibTrans" cxnId="{5AF8AA0A-901C-413A-91AB-BD2FF5964AC2}">
      <dgm:prSet/>
      <dgm:spPr/>
      <dgm:t>
        <a:bodyPr/>
        <a:lstStyle/>
        <a:p>
          <a:endParaRPr lang="en-US"/>
        </a:p>
      </dgm:t>
    </dgm:pt>
    <dgm:pt modelId="{2702D72A-0977-4B8A-A8D3-4B9195995908}">
      <dgm:prSet/>
      <dgm:spPr/>
      <dgm:t>
        <a:bodyPr/>
        <a:lstStyle/>
        <a:p>
          <a:r>
            <a:rPr lang="ro-RO" dirty="0"/>
            <a:t>Să prelucreze informațiile;</a:t>
          </a:r>
          <a:endParaRPr lang="en-US" dirty="0"/>
        </a:p>
      </dgm:t>
    </dgm:pt>
    <dgm:pt modelId="{35384373-AAAE-4022-BBDB-4A6589782A3C}" type="parTrans" cxnId="{4AE84EE7-757E-4146-9F99-4CA54703D251}">
      <dgm:prSet/>
      <dgm:spPr/>
      <dgm:t>
        <a:bodyPr/>
        <a:lstStyle/>
        <a:p>
          <a:endParaRPr lang="en-US"/>
        </a:p>
      </dgm:t>
    </dgm:pt>
    <dgm:pt modelId="{A3DDF4DE-B3D5-471B-AB34-870BE9C36105}" type="sibTrans" cxnId="{4AE84EE7-757E-4146-9F99-4CA54703D251}">
      <dgm:prSet/>
      <dgm:spPr/>
      <dgm:t>
        <a:bodyPr/>
        <a:lstStyle/>
        <a:p>
          <a:endParaRPr lang="en-US"/>
        </a:p>
      </dgm:t>
    </dgm:pt>
    <dgm:pt modelId="{50DD1DAC-59A6-41B5-A6B4-6FCC5D1491E3}">
      <dgm:prSet/>
      <dgm:spPr/>
      <dgm:t>
        <a:bodyPr/>
        <a:lstStyle/>
        <a:p>
          <a:r>
            <a:rPr lang="ro-RO" dirty="0"/>
            <a:t>Să ia notițe/ să conspecteze/ să esențializeze;</a:t>
          </a:r>
          <a:endParaRPr lang="en-US" dirty="0"/>
        </a:p>
      </dgm:t>
    </dgm:pt>
    <dgm:pt modelId="{E7B410B6-49AA-4A7B-B4A1-5982B531983E}" type="parTrans" cxnId="{DF84F152-0380-4E5D-A4E0-EF097D9E2491}">
      <dgm:prSet/>
      <dgm:spPr/>
      <dgm:t>
        <a:bodyPr/>
        <a:lstStyle/>
        <a:p>
          <a:endParaRPr lang="en-US"/>
        </a:p>
      </dgm:t>
    </dgm:pt>
    <dgm:pt modelId="{E5D23945-C3B7-45D5-AF4C-4ABC9C05001B}" type="sibTrans" cxnId="{DF84F152-0380-4E5D-A4E0-EF097D9E2491}">
      <dgm:prSet/>
      <dgm:spPr/>
      <dgm:t>
        <a:bodyPr/>
        <a:lstStyle/>
        <a:p>
          <a:endParaRPr lang="en-US"/>
        </a:p>
      </dgm:t>
    </dgm:pt>
    <dgm:pt modelId="{EB0D1215-D0DD-45CC-BC5C-17CB1525C319}">
      <dgm:prSet/>
      <dgm:spPr/>
      <dgm:t>
        <a:bodyPr/>
        <a:lstStyle/>
        <a:p>
          <a:r>
            <a:rPr lang="ro-RO" dirty="0"/>
            <a:t>Să înțeleagă și să rezolve probleme;</a:t>
          </a:r>
          <a:endParaRPr lang="en-US" dirty="0"/>
        </a:p>
      </dgm:t>
    </dgm:pt>
    <dgm:pt modelId="{AA12F219-DF1F-4977-88DA-2E3E29398688}" type="parTrans" cxnId="{089EA59F-8D65-46E8-B719-1A8242F534BE}">
      <dgm:prSet/>
      <dgm:spPr/>
      <dgm:t>
        <a:bodyPr/>
        <a:lstStyle/>
        <a:p>
          <a:endParaRPr lang="en-US"/>
        </a:p>
      </dgm:t>
    </dgm:pt>
    <dgm:pt modelId="{90B64DC1-6470-4B2E-99C1-45D8A686655A}" type="sibTrans" cxnId="{089EA59F-8D65-46E8-B719-1A8242F534BE}">
      <dgm:prSet/>
      <dgm:spPr/>
      <dgm:t>
        <a:bodyPr/>
        <a:lstStyle/>
        <a:p>
          <a:endParaRPr lang="en-US"/>
        </a:p>
      </dgm:t>
    </dgm:pt>
    <dgm:pt modelId="{EC822B21-D2B4-4371-88C3-48229C273C6A}">
      <dgm:prSet/>
      <dgm:spPr/>
      <dgm:t>
        <a:bodyPr/>
        <a:lstStyle/>
        <a:p>
          <a:r>
            <a:rPr lang="ro-RO" dirty="0"/>
            <a:t>Să studieze.</a:t>
          </a:r>
          <a:endParaRPr lang="en-US" dirty="0"/>
        </a:p>
      </dgm:t>
    </dgm:pt>
    <dgm:pt modelId="{69AC46EE-A519-4C6A-8A3A-C67D365B3B44}" type="parTrans" cxnId="{5A65B915-DD1A-40EE-8610-F31011CEBCA3}">
      <dgm:prSet/>
      <dgm:spPr/>
      <dgm:t>
        <a:bodyPr/>
        <a:lstStyle/>
        <a:p>
          <a:endParaRPr lang="en-US"/>
        </a:p>
      </dgm:t>
    </dgm:pt>
    <dgm:pt modelId="{51BFDF78-411B-4978-98DB-B810DD157213}" type="sibTrans" cxnId="{5A65B915-DD1A-40EE-8610-F31011CEBCA3}">
      <dgm:prSet/>
      <dgm:spPr/>
      <dgm:t>
        <a:bodyPr/>
        <a:lstStyle/>
        <a:p>
          <a:endParaRPr lang="en-US"/>
        </a:p>
      </dgm:t>
    </dgm:pt>
    <dgm:pt modelId="{356285BD-C17D-4795-985A-FC97375160AA}">
      <dgm:prSet/>
      <dgm:spPr/>
      <dgm:t>
        <a:bodyPr/>
        <a:lstStyle/>
        <a:p>
          <a:r>
            <a:rPr lang="ro-RO" dirty="0"/>
            <a:t>Să simtă plăcerea lecturii;</a:t>
          </a:r>
          <a:endParaRPr lang="en-US" dirty="0"/>
        </a:p>
      </dgm:t>
    </dgm:pt>
    <dgm:pt modelId="{F352686E-ACBC-4F58-9928-F38C96FA6DF2}" type="parTrans" cxnId="{16A81594-71F7-4E6C-B97E-56819CDA0796}">
      <dgm:prSet/>
      <dgm:spPr/>
      <dgm:t>
        <a:bodyPr/>
        <a:lstStyle/>
        <a:p>
          <a:endParaRPr lang="en-US"/>
        </a:p>
      </dgm:t>
    </dgm:pt>
    <dgm:pt modelId="{0B878F99-988C-4B1D-8980-4540A6E24D4F}" type="sibTrans" cxnId="{16A81594-71F7-4E6C-B97E-56819CDA0796}">
      <dgm:prSet/>
      <dgm:spPr/>
      <dgm:t>
        <a:bodyPr/>
        <a:lstStyle/>
        <a:p>
          <a:endParaRPr lang="en-US"/>
        </a:p>
      </dgm:t>
    </dgm:pt>
    <dgm:pt modelId="{8095AA5A-B807-45C0-8671-2DD7959CF08E}">
      <dgm:prSet/>
      <dgm:spPr/>
      <dgm:t>
        <a:bodyPr/>
        <a:lstStyle/>
        <a:p>
          <a:r>
            <a:rPr lang="ro-RO" dirty="0"/>
            <a:t>Să selecteze lectura potrivită;</a:t>
          </a:r>
          <a:endParaRPr lang="en-US" dirty="0"/>
        </a:p>
      </dgm:t>
    </dgm:pt>
    <dgm:pt modelId="{D1A1212C-6F76-463F-97A5-7DFA3419A034}" type="parTrans" cxnId="{EED6A05C-5A28-4190-BFCD-1FB3BCD9D1BB}">
      <dgm:prSet/>
      <dgm:spPr/>
      <dgm:t>
        <a:bodyPr/>
        <a:lstStyle/>
        <a:p>
          <a:endParaRPr lang="en-US"/>
        </a:p>
      </dgm:t>
    </dgm:pt>
    <dgm:pt modelId="{48F4DE07-26D7-4A10-9549-8AF0568D9ECA}" type="sibTrans" cxnId="{EED6A05C-5A28-4190-BFCD-1FB3BCD9D1BB}">
      <dgm:prSet/>
      <dgm:spPr/>
      <dgm:t>
        <a:bodyPr/>
        <a:lstStyle/>
        <a:p>
          <a:endParaRPr lang="en-US"/>
        </a:p>
      </dgm:t>
    </dgm:pt>
    <dgm:pt modelId="{8E288887-335E-43CC-AF28-5DCB663C0B53}">
      <dgm:prSet/>
      <dgm:spPr/>
      <dgm:t>
        <a:bodyPr/>
        <a:lstStyle/>
        <a:p>
          <a:r>
            <a:rPr lang="ro-RO" dirty="0"/>
            <a:t>Să-și raporteze interesele, nevoile proprii la lectură;</a:t>
          </a:r>
          <a:endParaRPr lang="en-US" dirty="0"/>
        </a:p>
      </dgm:t>
    </dgm:pt>
    <dgm:pt modelId="{C5889399-C452-4C47-9BAE-244349A5C2AA}" type="parTrans" cxnId="{90A70BF0-B9E2-4826-AA84-471E45D737F8}">
      <dgm:prSet/>
      <dgm:spPr/>
      <dgm:t>
        <a:bodyPr/>
        <a:lstStyle/>
        <a:p>
          <a:endParaRPr lang="en-US"/>
        </a:p>
      </dgm:t>
    </dgm:pt>
    <dgm:pt modelId="{9CAD87BB-EFDB-46C3-818D-7DE48D5756E4}" type="sibTrans" cxnId="{90A70BF0-B9E2-4826-AA84-471E45D737F8}">
      <dgm:prSet/>
      <dgm:spPr/>
      <dgm:t>
        <a:bodyPr/>
        <a:lstStyle/>
        <a:p>
          <a:endParaRPr lang="en-US"/>
        </a:p>
      </dgm:t>
    </dgm:pt>
    <dgm:pt modelId="{7EA0E0B6-08F7-42D1-A396-319599733451}">
      <dgm:prSet/>
      <dgm:spPr/>
      <dgm:t>
        <a:bodyPr/>
        <a:lstStyle/>
        <a:p>
          <a:r>
            <a:rPr lang="ro-RO" dirty="0"/>
            <a:t>Să citească variat;</a:t>
          </a:r>
          <a:endParaRPr lang="en-US" dirty="0"/>
        </a:p>
      </dgm:t>
    </dgm:pt>
    <dgm:pt modelId="{83933AFA-7997-48D8-A058-2FBEAA0678AF}" type="parTrans" cxnId="{1ED1F6C1-DAC0-4C77-9070-5F77CE8D3556}">
      <dgm:prSet/>
      <dgm:spPr/>
      <dgm:t>
        <a:bodyPr/>
        <a:lstStyle/>
        <a:p>
          <a:endParaRPr lang="en-US"/>
        </a:p>
      </dgm:t>
    </dgm:pt>
    <dgm:pt modelId="{A8186345-B3BA-4E33-A981-64FA0CE1712F}" type="sibTrans" cxnId="{1ED1F6C1-DAC0-4C77-9070-5F77CE8D3556}">
      <dgm:prSet/>
      <dgm:spPr/>
      <dgm:t>
        <a:bodyPr/>
        <a:lstStyle/>
        <a:p>
          <a:endParaRPr lang="en-US"/>
        </a:p>
      </dgm:t>
    </dgm:pt>
    <dgm:pt modelId="{C3AE58DD-2840-433D-9177-C67B72ED0F03}">
      <dgm:prSet/>
      <dgm:spPr/>
      <dgm:t>
        <a:bodyPr/>
        <a:lstStyle/>
        <a:p>
          <a:r>
            <a:rPr lang="ro-RO" dirty="0"/>
            <a:t>Să deosebească literatura de calitate;</a:t>
          </a:r>
          <a:endParaRPr lang="en-US" dirty="0"/>
        </a:p>
      </dgm:t>
    </dgm:pt>
    <dgm:pt modelId="{875BB571-4FC6-4284-B055-B02C12D680E2}" type="parTrans" cxnId="{376DC171-CD0A-4F80-96C6-7492A4B3E497}">
      <dgm:prSet/>
      <dgm:spPr/>
      <dgm:t>
        <a:bodyPr/>
        <a:lstStyle/>
        <a:p>
          <a:endParaRPr lang="en-US"/>
        </a:p>
      </dgm:t>
    </dgm:pt>
    <dgm:pt modelId="{BD99807E-B53C-43BE-B87D-7BBBF9744B44}" type="sibTrans" cxnId="{376DC171-CD0A-4F80-96C6-7492A4B3E497}">
      <dgm:prSet/>
      <dgm:spPr/>
      <dgm:t>
        <a:bodyPr/>
        <a:lstStyle/>
        <a:p>
          <a:endParaRPr lang="en-US"/>
        </a:p>
      </dgm:t>
    </dgm:pt>
    <dgm:pt modelId="{27D27BB4-20E1-4F92-8473-5C54DF697BC5}">
      <dgm:prSet/>
      <dgm:spPr/>
      <dgm:t>
        <a:bodyPr/>
        <a:lstStyle/>
        <a:p>
          <a:r>
            <a:rPr lang="ro-RO" dirty="0"/>
            <a:t>Să-și dezvoltearmonios personalitatea prin cărți;</a:t>
          </a:r>
          <a:endParaRPr lang="en-US" dirty="0"/>
        </a:p>
      </dgm:t>
    </dgm:pt>
    <dgm:pt modelId="{62CCA677-2178-4823-98B9-A9FEF7B16E00}" type="parTrans" cxnId="{41C416F0-CFCE-4010-9FD8-9E24985466D8}">
      <dgm:prSet/>
      <dgm:spPr/>
      <dgm:t>
        <a:bodyPr/>
        <a:lstStyle/>
        <a:p>
          <a:endParaRPr lang="en-US"/>
        </a:p>
      </dgm:t>
    </dgm:pt>
    <dgm:pt modelId="{BF575B48-31FD-4458-8DE9-8FDA724CFC07}" type="sibTrans" cxnId="{41C416F0-CFCE-4010-9FD8-9E24985466D8}">
      <dgm:prSet/>
      <dgm:spPr/>
      <dgm:t>
        <a:bodyPr/>
        <a:lstStyle/>
        <a:p>
          <a:endParaRPr lang="en-US"/>
        </a:p>
      </dgm:t>
    </dgm:pt>
    <dgm:pt modelId="{42DB2005-A905-4A91-B50E-397742F1A2A1}">
      <dgm:prSet/>
      <dgm:spPr/>
      <dgm:t>
        <a:bodyPr/>
        <a:lstStyle/>
        <a:p>
          <a:endParaRPr lang="en-US" dirty="0"/>
        </a:p>
      </dgm:t>
    </dgm:pt>
    <dgm:pt modelId="{FD3C8FFE-DB9B-4FED-A179-F3FA76B1295C}" type="parTrans" cxnId="{EEA2CD0B-EA2B-4946-9893-D0A3A780122F}">
      <dgm:prSet/>
      <dgm:spPr/>
      <dgm:t>
        <a:bodyPr/>
        <a:lstStyle/>
        <a:p>
          <a:endParaRPr lang="en-US"/>
        </a:p>
      </dgm:t>
    </dgm:pt>
    <dgm:pt modelId="{C2A0EB2E-1A15-4035-A7A7-4ED01B6F0520}" type="sibTrans" cxnId="{EEA2CD0B-EA2B-4946-9893-D0A3A780122F}">
      <dgm:prSet/>
      <dgm:spPr/>
      <dgm:t>
        <a:bodyPr/>
        <a:lstStyle/>
        <a:p>
          <a:endParaRPr lang="en-US"/>
        </a:p>
      </dgm:t>
    </dgm:pt>
    <dgm:pt modelId="{1DC96D54-179D-44B0-9BC8-0F3A91714BBA}">
      <dgm:prSet/>
      <dgm:spPr/>
      <dgm:t>
        <a:bodyPr/>
        <a:lstStyle/>
        <a:p>
          <a:r>
            <a:rPr lang="ro-RO" dirty="0"/>
            <a:t>Să aprecieze stilul și frumusețea </a:t>
          </a:r>
          <a:r>
            <a:rPr lang="en-US" dirty="0" err="1"/>
            <a:t>scriitur</a:t>
          </a:r>
          <a:r>
            <a:rPr lang="ro-RO" dirty="0"/>
            <a:t>ii.</a:t>
          </a:r>
          <a:endParaRPr lang="en-US" dirty="0"/>
        </a:p>
      </dgm:t>
    </dgm:pt>
    <dgm:pt modelId="{B13C87F6-7810-4E53-A018-016CED12830A}" type="parTrans" cxnId="{159E4C23-721D-4576-A8A4-0780FCF4EF97}">
      <dgm:prSet/>
      <dgm:spPr/>
      <dgm:t>
        <a:bodyPr/>
        <a:lstStyle/>
        <a:p>
          <a:endParaRPr lang="en-US"/>
        </a:p>
      </dgm:t>
    </dgm:pt>
    <dgm:pt modelId="{B20E23C7-F3FB-4033-9938-5B5F3E338082}" type="sibTrans" cxnId="{159E4C23-721D-4576-A8A4-0780FCF4EF97}">
      <dgm:prSet/>
      <dgm:spPr/>
      <dgm:t>
        <a:bodyPr/>
        <a:lstStyle/>
        <a:p>
          <a:endParaRPr lang="en-US"/>
        </a:p>
      </dgm:t>
    </dgm:pt>
    <dgm:pt modelId="{FC5A80CE-8753-463C-B88E-6DF2AF31E11A}">
      <dgm:prSet/>
      <dgm:spPr/>
      <dgm:t>
        <a:bodyPr/>
        <a:lstStyle/>
        <a:p>
          <a:r>
            <a:rPr lang="ro-RO" dirty="0"/>
            <a:t>Să aprofundeze mesajele simbolice.</a:t>
          </a:r>
          <a:endParaRPr lang="en-US" dirty="0"/>
        </a:p>
      </dgm:t>
    </dgm:pt>
    <dgm:pt modelId="{F06903D7-E559-4A60-90CD-2CA96DF569AC}" type="parTrans" cxnId="{FEEB18D2-18CC-46BC-BCAE-C56DAF3AB0A3}">
      <dgm:prSet/>
      <dgm:spPr/>
      <dgm:t>
        <a:bodyPr/>
        <a:lstStyle/>
        <a:p>
          <a:endParaRPr lang="en-US"/>
        </a:p>
      </dgm:t>
    </dgm:pt>
    <dgm:pt modelId="{7C9A8EE3-CDFC-4C9B-A883-9934FA74B346}" type="sibTrans" cxnId="{FEEB18D2-18CC-46BC-BCAE-C56DAF3AB0A3}">
      <dgm:prSet/>
      <dgm:spPr/>
      <dgm:t>
        <a:bodyPr/>
        <a:lstStyle/>
        <a:p>
          <a:endParaRPr lang="en-US"/>
        </a:p>
      </dgm:t>
    </dgm:pt>
    <dgm:pt modelId="{CFE4F983-209E-4724-B8F5-B3CFAC62659B}" type="pres">
      <dgm:prSet presAssocID="{C2F14695-4534-449B-A22F-20EE250C7E20}" presName="diagram" presStyleCnt="0">
        <dgm:presLayoutVars>
          <dgm:dir/>
          <dgm:animLvl val="lvl"/>
          <dgm:resizeHandles val="exact"/>
        </dgm:presLayoutVars>
      </dgm:prSet>
      <dgm:spPr/>
    </dgm:pt>
    <dgm:pt modelId="{D5454B22-A7DE-4A49-A091-2EB0C826EC99}" type="pres">
      <dgm:prSet presAssocID="{B36DB076-BCF0-4998-992D-A6E59070357B}" presName="compNode" presStyleCnt="0"/>
      <dgm:spPr/>
    </dgm:pt>
    <dgm:pt modelId="{D27C4F0D-4E3C-4D6E-8FED-940101DA6842}" type="pres">
      <dgm:prSet presAssocID="{B36DB076-BCF0-4998-992D-A6E59070357B}" presName="childRect" presStyleLbl="bgAcc1" presStyleIdx="0" presStyleCnt="3" custScaleX="109728" custScaleY="1635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87CBD5-8CC9-4445-BD51-8F12B728DD6B}" type="pres">
      <dgm:prSet presAssocID="{B36DB076-BCF0-4998-992D-A6E59070357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3DA87D-DAA5-456F-B0C1-AF486D37943D}" type="pres">
      <dgm:prSet presAssocID="{B36DB076-BCF0-4998-992D-A6E59070357B}" presName="parentRect" presStyleLbl="alignNode1" presStyleIdx="0" presStyleCnt="3" custScaleY="74317"/>
      <dgm:spPr/>
      <dgm:t>
        <a:bodyPr/>
        <a:lstStyle/>
        <a:p>
          <a:endParaRPr lang="en-US"/>
        </a:p>
      </dgm:t>
    </dgm:pt>
    <dgm:pt modelId="{EC2363A5-47D9-4D92-BFEE-E2CA6C2A2D0C}" type="pres">
      <dgm:prSet presAssocID="{B36DB076-BCF0-4998-992D-A6E59070357B}" presName="adorn" presStyleLbl="fgAccFollowNode1" presStyleIdx="0" presStyleCnt="3" custScaleX="141674" custScaleY="1404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B7432787-41D9-4AF0-9F64-44A18627C956}" type="pres">
      <dgm:prSet presAssocID="{14CA2F9E-CA98-43EC-B094-C2E21195B64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50EAE0C-9829-44F9-A629-549CBA82AF0B}" type="pres">
      <dgm:prSet presAssocID="{F5182DAA-34EB-4F9A-97C5-23E099A274BE}" presName="compNode" presStyleCnt="0"/>
      <dgm:spPr/>
    </dgm:pt>
    <dgm:pt modelId="{8EC66839-6501-4A53-B8EA-8BB2F132257C}" type="pres">
      <dgm:prSet presAssocID="{F5182DAA-34EB-4F9A-97C5-23E099A274BE}" presName="childRect" presStyleLbl="bgAcc1" presStyleIdx="1" presStyleCnt="3" custScaleX="108062" custScaleY="1269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5062FB-D79E-4EAA-9836-8D92DDC9E9C6}" type="pres">
      <dgm:prSet presAssocID="{F5182DAA-34EB-4F9A-97C5-23E099A274B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60D030-2561-403A-BC44-3495CB372AE8}" type="pres">
      <dgm:prSet presAssocID="{F5182DAA-34EB-4F9A-97C5-23E099A274BE}" presName="parentRect" presStyleLbl="alignNode1" presStyleIdx="1" presStyleCnt="3" custScaleY="76811"/>
      <dgm:spPr/>
      <dgm:t>
        <a:bodyPr/>
        <a:lstStyle/>
        <a:p>
          <a:endParaRPr lang="en-US"/>
        </a:p>
      </dgm:t>
    </dgm:pt>
    <dgm:pt modelId="{2F8BD95B-A168-4475-8534-91F61DAFAFFF}" type="pres">
      <dgm:prSet presAssocID="{F5182DAA-34EB-4F9A-97C5-23E099A274BE}" presName="adorn" presStyleLbl="fgAccFollowNode1" presStyleIdx="1" presStyleCnt="3" custScaleX="127310" custScaleY="13473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118C662-9A60-41F9-8E1E-8887F1923C5D}" type="pres">
      <dgm:prSet presAssocID="{8DF1E495-26E7-44D5-A225-2FE85373DA7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0F056AB-648A-4E84-8BB9-40B1372C5D02}" type="pres">
      <dgm:prSet presAssocID="{49D8D17D-2A66-41D4-9ED0-BD1C2457DB60}" presName="compNode" presStyleCnt="0"/>
      <dgm:spPr/>
    </dgm:pt>
    <dgm:pt modelId="{E59F5EEA-E6EE-4DAF-A850-6A817B701393}" type="pres">
      <dgm:prSet presAssocID="{49D8D17D-2A66-41D4-9ED0-BD1C2457DB60}" presName="childRect" presStyleLbl="bgAcc1" presStyleIdx="2" presStyleCnt="3" custScaleX="122826" custScaleY="1702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51E2C1-D1FE-46C5-99C1-D03A64E61D72}" type="pres">
      <dgm:prSet presAssocID="{49D8D17D-2A66-41D4-9ED0-BD1C2457DB6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287241-AA11-4233-A119-1660A1186E19}" type="pres">
      <dgm:prSet presAssocID="{49D8D17D-2A66-41D4-9ED0-BD1C2457DB60}" presName="parentRect" presStyleLbl="alignNode1" presStyleIdx="2" presStyleCnt="3" custScaleX="113985" custScaleY="89352"/>
      <dgm:spPr/>
      <dgm:t>
        <a:bodyPr/>
        <a:lstStyle/>
        <a:p>
          <a:endParaRPr lang="en-US"/>
        </a:p>
      </dgm:t>
    </dgm:pt>
    <dgm:pt modelId="{73F8439C-CF1C-4A70-BEBD-C87D6DAE1CE8}" type="pres">
      <dgm:prSet presAssocID="{49D8D17D-2A66-41D4-9ED0-BD1C2457DB60}" presName="adorn" presStyleLbl="fgAccFollowNode1" presStyleIdx="2" presStyleCnt="3" custScaleX="139430" custScaleY="13190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D122D5D2-25C8-4619-9B29-5014BCE8717D}" type="presOf" srcId="{F5182DAA-34EB-4F9A-97C5-23E099A274BE}" destId="{2B60D030-2561-403A-BC44-3495CB372AE8}" srcOrd="1" destOrd="0" presId="urn:microsoft.com/office/officeart/2005/8/layout/bList2"/>
    <dgm:cxn modelId="{FEEB18D2-18CC-46BC-BCAE-C56DAF3AB0A3}" srcId="{49D8D17D-2A66-41D4-9ED0-BD1C2457DB60}" destId="{FC5A80CE-8753-463C-B88E-6DF2AF31E11A}" srcOrd="7" destOrd="0" parTransId="{F06903D7-E559-4A60-90CD-2CA96DF569AC}" sibTransId="{7C9A8EE3-CDFC-4C9B-A883-9934FA74B346}"/>
    <dgm:cxn modelId="{9A0859CA-DF10-4018-86A0-F5CCCC70C061}" srcId="{C2F14695-4534-449B-A22F-20EE250C7E20}" destId="{B36DB076-BCF0-4998-992D-A6E59070357B}" srcOrd="0" destOrd="0" parTransId="{4BD392AA-54F6-44BC-91E4-A132D7D7AB68}" sibTransId="{14CA2F9E-CA98-43EC-B094-C2E21195B642}"/>
    <dgm:cxn modelId="{B4491A91-4D12-4868-A373-C7F36E3531B3}" type="presOf" srcId="{EB0D1215-D0DD-45CC-BC5C-17CB1525C319}" destId="{8EC66839-6501-4A53-B8EA-8BB2F132257C}" srcOrd="0" destOrd="3" presId="urn:microsoft.com/office/officeart/2005/8/layout/bList2"/>
    <dgm:cxn modelId="{4DC39FEE-7636-423E-B497-15C8A014413F}" srcId="{B36DB076-BCF0-4998-992D-A6E59070357B}" destId="{D15BAE35-C4C4-4FE6-B9BF-F5EAB89B9C98}" srcOrd="6" destOrd="0" parTransId="{EE4F8AA6-1E9D-4425-84DA-06298DB4DA66}" sibTransId="{988B0B1B-9596-4372-ABF8-4EED8F1B508D}"/>
    <dgm:cxn modelId="{467AD3EA-BDA0-44EC-97D8-F5C54A5A569D}" srcId="{C2F14695-4534-449B-A22F-20EE250C7E20}" destId="{49D8D17D-2A66-41D4-9ED0-BD1C2457DB60}" srcOrd="2" destOrd="0" parTransId="{09C049B0-0FFB-4E38-8DE8-8478E7673119}" sibTransId="{4AF8324E-0C6B-4396-B33C-F9A1879B28E3}"/>
    <dgm:cxn modelId="{626514C7-AFE1-474C-B997-2D72CC9496E6}" type="presOf" srcId="{953EA029-920D-428E-9C36-459BFFD64EF4}" destId="{D27C4F0D-4E3C-4D6E-8FED-940101DA6842}" srcOrd="0" destOrd="0" presId="urn:microsoft.com/office/officeart/2005/8/layout/bList2"/>
    <dgm:cxn modelId="{5CEE92F8-96E1-450D-A296-23481E16450F}" type="presOf" srcId="{B2F40274-73D1-4A18-82B6-EED3250099E8}" destId="{D27C4F0D-4E3C-4D6E-8FED-940101DA6842}" srcOrd="0" destOrd="7" presId="urn:microsoft.com/office/officeart/2005/8/layout/bList2"/>
    <dgm:cxn modelId="{F90B4878-E000-4918-9AC5-5E1E0227FB43}" srcId="{B36DB076-BCF0-4998-992D-A6E59070357B}" destId="{95FB351A-183D-4057-BE6F-46DE98BAED0B}" srcOrd="3" destOrd="0" parTransId="{18C177B1-BCB5-4B21-977D-7B28FED5872B}" sibTransId="{2DA538FC-1D1B-4D09-A446-C00E1B0E82FA}"/>
    <dgm:cxn modelId="{653971A5-E359-4082-8093-D1C915FFC484}" type="presOf" srcId="{14CA2F9E-CA98-43EC-B094-C2E21195B642}" destId="{B7432787-41D9-4AF0-9F64-44A18627C956}" srcOrd="0" destOrd="0" presId="urn:microsoft.com/office/officeart/2005/8/layout/bList2"/>
    <dgm:cxn modelId="{5C110509-16E9-4048-945D-473AF67F7AB2}" type="presOf" srcId="{B234F3AB-629A-466D-A0B3-E52803F1C065}" destId="{D27C4F0D-4E3C-4D6E-8FED-940101DA6842}" srcOrd="0" destOrd="4" presId="urn:microsoft.com/office/officeart/2005/8/layout/bList2"/>
    <dgm:cxn modelId="{ADDC4ADB-5A1E-419B-819E-2CBE03B4A0C4}" type="presOf" srcId="{27D27BB4-20E1-4F92-8473-5C54DF697BC5}" destId="{E59F5EEA-E6EE-4DAF-A850-6A817B701393}" srcOrd="0" destOrd="5" presId="urn:microsoft.com/office/officeart/2005/8/layout/bList2"/>
    <dgm:cxn modelId="{EEA2CD0B-EA2B-4946-9893-D0A3A780122F}" srcId="{49D8D17D-2A66-41D4-9ED0-BD1C2457DB60}" destId="{42DB2005-A905-4A91-B50E-397742F1A2A1}" srcOrd="8" destOrd="0" parTransId="{FD3C8FFE-DB9B-4FED-A179-F3FA76B1295C}" sibTransId="{C2A0EB2E-1A15-4035-A7A7-4ED01B6F0520}"/>
    <dgm:cxn modelId="{292A21D2-259D-4CC7-8650-3EA0F6B17260}" type="presOf" srcId="{B354854D-9E51-405D-A1B9-0AD0FB2F97F0}" destId="{D27C4F0D-4E3C-4D6E-8FED-940101DA6842}" srcOrd="0" destOrd="5" presId="urn:microsoft.com/office/officeart/2005/8/layout/bList2"/>
    <dgm:cxn modelId="{37DA1D85-5A46-4299-BBF3-33246A0C1E53}" srcId="{C2F14695-4534-449B-A22F-20EE250C7E20}" destId="{F5182DAA-34EB-4F9A-97C5-23E099A274BE}" srcOrd="1" destOrd="0" parTransId="{32C8D3BA-C3AD-4B34-B952-946E9D273A37}" sibTransId="{8DF1E495-26E7-44D5-A225-2FE85373DA70}"/>
    <dgm:cxn modelId="{73B1E2E8-4851-41CE-90F1-D6C7B32B31AB}" type="presOf" srcId="{49D8D17D-2A66-41D4-9ED0-BD1C2457DB60}" destId="{95287241-AA11-4233-A119-1660A1186E19}" srcOrd="1" destOrd="0" presId="urn:microsoft.com/office/officeart/2005/8/layout/bList2"/>
    <dgm:cxn modelId="{DF84F152-0380-4E5D-A4E0-EF097D9E2491}" srcId="{F5182DAA-34EB-4F9A-97C5-23E099A274BE}" destId="{50DD1DAC-59A6-41B5-A6B4-6FCC5D1491E3}" srcOrd="2" destOrd="0" parTransId="{E7B410B6-49AA-4A7B-B4A1-5982B531983E}" sibTransId="{E5D23945-C3B7-45D5-AF4C-4ABC9C05001B}"/>
    <dgm:cxn modelId="{F7006C8B-7047-4179-9685-1C377A0DBA15}" type="presOf" srcId="{F5182DAA-34EB-4F9A-97C5-23E099A274BE}" destId="{E55062FB-D79E-4EAA-9836-8D92DDC9E9C6}" srcOrd="0" destOrd="0" presId="urn:microsoft.com/office/officeart/2005/8/layout/bList2"/>
    <dgm:cxn modelId="{1ED1F6C1-DAC0-4C77-9070-5F77CE8D3556}" srcId="{49D8D17D-2A66-41D4-9ED0-BD1C2457DB60}" destId="{7EA0E0B6-08F7-42D1-A396-319599733451}" srcOrd="3" destOrd="0" parTransId="{83933AFA-7997-48D8-A058-2FBEAA0678AF}" sibTransId="{A8186345-B3BA-4E33-A981-64FA0CE1712F}"/>
    <dgm:cxn modelId="{5CD80C51-64B6-49B3-8D8B-89B1F350516E}" type="presOf" srcId="{1DC96D54-179D-44B0-9BC8-0F3A91714BBA}" destId="{E59F5EEA-E6EE-4DAF-A850-6A817B701393}" srcOrd="0" destOrd="6" presId="urn:microsoft.com/office/officeart/2005/8/layout/bList2"/>
    <dgm:cxn modelId="{A822AF69-1EA2-4C72-9CE9-4AF7EFB0BF90}" type="presOf" srcId="{3B30D4C9-0A13-46CA-B183-D546E251BBCB}" destId="{D27C4F0D-4E3C-4D6E-8FED-940101DA6842}" srcOrd="0" destOrd="2" presId="urn:microsoft.com/office/officeart/2005/8/layout/bList2"/>
    <dgm:cxn modelId="{F69E6978-9B27-4124-B4A5-F784CEE1403E}" srcId="{B36DB076-BCF0-4998-992D-A6E59070357B}" destId="{B354854D-9E51-405D-A1B9-0AD0FB2F97F0}" srcOrd="5" destOrd="0" parTransId="{C586927E-69E1-4CA8-9752-21C8E8B43076}" sibTransId="{A534D028-98DD-44DF-9D7E-C15BA4204F15}"/>
    <dgm:cxn modelId="{41C1F114-9893-4B6E-80FA-45EF88FF99D7}" type="presOf" srcId="{C2F14695-4534-449B-A22F-20EE250C7E20}" destId="{CFE4F983-209E-4724-B8F5-B3CFAC62659B}" srcOrd="0" destOrd="0" presId="urn:microsoft.com/office/officeart/2005/8/layout/bList2"/>
    <dgm:cxn modelId="{0BB20DE9-3FE0-4E89-8C2A-3511EC1AACC7}" srcId="{B36DB076-BCF0-4998-992D-A6E59070357B}" destId="{7CBAE12C-E606-4786-9CC5-2A404346DF1F}" srcOrd="8" destOrd="0" parTransId="{1E95DD3D-C6C5-4FDD-8A62-4080A4E7AB2A}" sibTransId="{4CE55700-F64D-4E4C-9D4E-5EEEC26D107B}"/>
    <dgm:cxn modelId="{16A81594-71F7-4E6C-B97E-56819CDA0796}" srcId="{49D8D17D-2A66-41D4-9ED0-BD1C2457DB60}" destId="{356285BD-C17D-4795-985A-FC97375160AA}" srcOrd="0" destOrd="0" parTransId="{F352686E-ACBC-4F58-9928-F38C96FA6DF2}" sibTransId="{0B878F99-988C-4B1D-8980-4540A6E24D4F}"/>
    <dgm:cxn modelId="{089EA59F-8D65-46E8-B719-1A8242F534BE}" srcId="{F5182DAA-34EB-4F9A-97C5-23E099A274BE}" destId="{EB0D1215-D0DD-45CC-BC5C-17CB1525C319}" srcOrd="3" destOrd="0" parTransId="{AA12F219-DF1F-4977-88DA-2E3E29398688}" sibTransId="{90B64DC1-6470-4B2E-99C1-45D8A686655A}"/>
    <dgm:cxn modelId="{5AF8AA0A-901C-413A-91AB-BD2FF5964AC2}" srcId="{F5182DAA-34EB-4F9A-97C5-23E099A274BE}" destId="{FBD98F67-5AF8-45B6-9F22-3DED0413FA8B}" srcOrd="0" destOrd="0" parTransId="{808E4A92-F853-4EE6-8CFE-082540B023C7}" sibTransId="{FA010A24-1758-4ADF-8336-08A168A2AE8E}"/>
    <dgm:cxn modelId="{C3F101B1-BD4C-48E9-ADE5-583922B73F99}" type="presOf" srcId="{7CBAE12C-E606-4786-9CC5-2A404346DF1F}" destId="{D27C4F0D-4E3C-4D6E-8FED-940101DA6842}" srcOrd="0" destOrd="8" presId="urn:microsoft.com/office/officeart/2005/8/layout/bList2"/>
    <dgm:cxn modelId="{9F1027CD-A4CF-4D67-8CC4-AA1E53F88CBF}" type="presOf" srcId="{B36DB076-BCF0-4998-992D-A6E59070357B}" destId="{253DA87D-DAA5-456F-B0C1-AF486D37943D}" srcOrd="1" destOrd="0" presId="urn:microsoft.com/office/officeart/2005/8/layout/bList2"/>
    <dgm:cxn modelId="{376DC171-CD0A-4F80-96C6-7492A4B3E497}" srcId="{49D8D17D-2A66-41D4-9ED0-BD1C2457DB60}" destId="{C3AE58DD-2840-433D-9177-C67B72ED0F03}" srcOrd="4" destOrd="0" parTransId="{875BB571-4FC6-4284-B055-B02C12D680E2}" sibTransId="{BD99807E-B53C-43BE-B87D-7BBBF9744B44}"/>
    <dgm:cxn modelId="{7A800C8D-7F5A-49C7-94D8-02B2E7B352A4}" type="presOf" srcId="{EC822B21-D2B4-4371-88C3-48229C273C6A}" destId="{8EC66839-6501-4A53-B8EA-8BB2F132257C}" srcOrd="0" destOrd="4" presId="urn:microsoft.com/office/officeart/2005/8/layout/bList2"/>
    <dgm:cxn modelId="{3B498FA4-4181-4FB9-A58D-0F60301C207A}" type="presOf" srcId="{49D8D17D-2A66-41D4-9ED0-BD1C2457DB60}" destId="{B551E2C1-D1FE-46C5-99C1-D03A64E61D72}" srcOrd="0" destOrd="0" presId="urn:microsoft.com/office/officeart/2005/8/layout/bList2"/>
    <dgm:cxn modelId="{550B83B9-0B78-49A5-9961-401B469809E5}" type="presOf" srcId="{2702D72A-0977-4B8A-A8D3-4B9195995908}" destId="{8EC66839-6501-4A53-B8EA-8BB2F132257C}" srcOrd="0" destOrd="1" presId="urn:microsoft.com/office/officeart/2005/8/layout/bList2"/>
    <dgm:cxn modelId="{AA44C156-1D5C-42A3-A57C-6AFA2BD2DAB2}" type="presOf" srcId="{95FB351A-183D-4057-BE6F-46DE98BAED0B}" destId="{D27C4F0D-4E3C-4D6E-8FED-940101DA6842}" srcOrd="0" destOrd="3" presId="urn:microsoft.com/office/officeart/2005/8/layout/bList2"/>
    <dgm:cxn modelId="{EED6A05C-5A28-4190-BFCD-1FB3BCD9D1BB}" srcId="{49D8D17D-2A66-41D4-9ED0-BD1C2457DB60}" destId="{8095AA5A-B807-45C0-8671-2DD7959CF08E}" srcOrd="1" destOrd="0" parTransId="{D1A1212C-6F76-463F-97A5-7DFA3419A034}" sibTransId="{48F4DE07-26D7-4A10-9549-8AF0568D9ECA}"/>
    <dgm:cxn modelId="{159E4C23-721D-4576-A8A4-0780FCF4EF97}" srcId="{49D8D17D-2A66-41D4-9ED0-BD1C2457DB60}" destId="{1DC96D54-179D-44B0-9BC8-0F3A91714BBA}" srcOrd="6" destOrd="0" parTransId="{B13C87F6-7810-4E53-A018-016CED12830A}" sibTransId="{B20E23C7-F3FB-4033-9938-5B5F3E338082}"/>
    <dgm:cxn modelId="{5C6F52AD-1F61-4B7E-B874-DB041731F85F}" srcId="{B36DB076-BCF0-4998-992D-A6E59070357B}" destId="{953EA029-920D-428E-9C36-459BFFD64EF4}" srcOrd="0" destOrd="0" parTransId="{3F021098-D044-4282-9C2D-B8DEE07EF4EA}" sibTransId="{779078B6-9387-45D0-9003-95619EE4F9F2}"/>
    <dgm:cxn modelId="{9A6F2480-6F6F-4FDD-B70B-D5A420A6410D}" type="presOf" srcId="{7EA0E0B6-08F7-42D1-A396-319599733451}" destId="{E59F5EEA-E6EE-4DAF-A850-6A817B701393}" srcOrd="0" destOrd="3" presId="urn:microsoft.com/office/officeart/2005/8/layout/bList2"/>
    <dgm:cxn modelId="{15DE4B46-6369-41A7-9079-72B6102846E6}" type="presOf" srcId="{8CC12DF6-B738-450B-9ED6-7A2F811303F0}" destId="{D27C4F0D-4E3C-4D6E-8FED-940101DA6842}" srcOrd="0" destOrd="1" presId="urn:microsoft.com/office/officeart/2005/8/layout/bList2"/>
    <dgm:cxn modelId="{CE9F8749-BA11-4A37-9377-67B492667877}" type="presOf" srcId="{FC5A80CE-8753-463C-B88E-6DF2AF31E11A}" destId="{E59F5EEA-E6EE-4DAF-A850-6A817B701393}" srcOrd="0" destOrd="7" presId="urn:microsoft.com/office/officeart/2005/8/layout/bList2"/>
    <dgm:cxn modelId="{439C11AE-C5B8-4C09-8232-B671925B17AB}" type="presOf" srcId="{42DB2005-A905-4A91-B50E-397742F1A2A1}" destId="{E59F5EEA-E6EE-4DAF-A850-6A817B701393}" srcOrd="0" destOrd="8" presId="urn:microsoft.com/office/officeart/2005/8/layout/bList2"/>
    <dgm:cxn modelId="{8401BDBA-4606-4A3F-A74A-55F8DDF03ED0}" srcId="{B36DB076-BCF0-4998-992D-A6E59070357B}" destId="{B234F3AB-629A-466D-A0B3-E52803F1C065}" srcOrd="4" destOrd="0" parTransId="{919E4E07-2ED8-44F8-AE7C-D96E980AFC99}" sibTransId="{E58410E7-EE15-4D82-B90E-DDF7AD5114EC}"/>
    <dgm:cxn modelId="{CBBB7384-91DA-42F9-80DA-52ACDCCC1220}" type="presOf" srcId="{FBD98F67-5AF8-45B6-9F22-3DED0413FA8B}" destId="{8EC66839-6501-4A53-B8EA-8BB2F132257C}" srcOrd="0" destOrd="0" presId="urn:microsoft.com/office/officeart/2005/8/layout/bList2"/>
    <dgm:cxn modelId="{A6290903-56B0-4580-A7B2-A72ED306D1E3}" type="presOf" srcId="{C3AE58DD-2840-433D-9177-C67B72ED0F03}" destId="{E59F5EEA-E6EE-4DAF-A850-6A817B701393}" srcOrd="0" destOrd="4" presId="urn:microsoft.com/office/officeart/2005/8/layout/bList2"/>
    <dgm:cxn modelId="{6C64B8A4-D100-45C1-BD24-1483642AE1DF}" srcId="{B36DB076-BCF0-4998-992D-A6E59070357B}" destId="{B2F40274-73D1-4A18-82B6-EED3250099E8}" srcOrd="7" destOrd="0" parTransId="{F7D08D8F-37C9-4190-851E-BDB9631F9CF2}" sibTransId="{3CC5E89C-E331-4D6E-9E91-26D8707F39D5}"/>
    <dgm:cxn modelId="{3C98F9A1-912D-48BA-81F7-366FD9C9870E}" type="presOf" srcId="{8095AA5A-B807-45C0-8671-2DD7959CF08E}" destId="{E59F5EEA-E6EE-4DAF-A850-6A817B701393}" srcOrd="0" destOrd="1" presId="urn:microsoft.com/office/officeart/2005/8/layout/bList2"/>
    <dgm:cxn modelId="{63551DFF-2512-4171-A5F7-B9EBE0442ABC}" srcId="{B36DB076-BCF0-4998-992D-A6E59070357B}" destId="{3B30D4C9-0A13-46CA-B183-D546E251BBCB}" srcOrd="2" destOrd="0" parTransId="{E281FBA5-2D72-445F-ACDC-5A1565D3710F}" sibTransId="{5D11173D-D970-409F-97AD-25606673062D}"/>
    <dgm:cxn modelId="{036E253E-3C10-4755-898B-D0C5F75E2EB2}" srcId="{B36DB076-BCF0-4998-992D-A6E59070357B}" destId="{8CC12DF6-B738-450B-9ED6-7A2F811303F0}" srcOrd="1" destOrd="0" parTransId="{CFFF9DB3-E2FD-48D0-98F9-E67948D1CAA5}" sibTransId="{CDB1D8ED-2908-4E36-8092-88A9A3905754}"/>
    <dgm:cxn modelId="{587DEB45-8CD6-480A-BF02-6B50C4240493}" type="presOf" srcId="{356285BD-C17D-4795-985A-FC97375160AA}" destId="{E59F5EEA-E6EE-4DAF-A850-6A817B701393}" srcOrd="0" destOrd="0" presId="urn:microsoft.com/office/officeart/2005/8/layout/bList2"/>
    <dgm:cxn modelId="{1B025819-FC75-49F2-B740-444E58F5A23A}" type="presOf" srcId="{D15BAE35-C4C4-4FE6-B9BF-F5EAB89B9C98}" destId="{D27C4F0D-4E3C-4D6E-8FED-940101DA6842}" srcOrd="0" destOrd="6" presId="urn:microsoft.com/office/officeart/2005/8/layout/bList2"/>
    <dgm:cxn modelId="{41C416F0-CFCE-4010-9FD8-9E24985466D8}" srcId="{49D8D17D-2A66-41D4-9ED0-BD1C2457DB60}" destId="{27D27BB4-20E1-4F92-8473-5C54DF697BC5}" srcOrd="5" destOrd="0" parTransId="{62CCA677-2178-4823-98B9-A9FEF7B16E00}" sibTransId="{BF575B48-31FD-4458-8DE9-8FDA724CFC07}"/>
    <dgm:cxn modelId="{70613709-1359-42D6-81CA-A00DB4F6A8F2}" type="presOf" srcId="{8E288887-335E-43CC-AF28-5DCB663C0B53}" destId="{E59F5EEA-E6EE-4DAF-A850-6A817B701393}" srcOrd="0" destOrd="2" presId="urn:microsoft.com/office/officeart/2005/8/layout/bList2"/>
    <dgm:cxn modelId="{6D49F1D4-8569-4472-8432-BB486FEC5757}" type="presOf" srcId="{8DF1E495-26E7-44D5-A225-2FE85373DA70}" destId="{7118C662-9A60-41F9-8E1E-8887F1923C5D}" srcOrd="0" destOrd="0" presId="urn:microsoft.com/office/officeart/2005/8/layout/bList2"/>
    <dgm:cxn modelId="{5A65B915-DD1A-40EE-8610-F31011CEBCA3}" srcId="{F5182DAA-34EB-4F9A-97C5-23E099A274BE}" destId="{EC822B21-D2B4-4371-88C3-48229C273C6A}" srcOrd="4" destOrd="0" parTransId="{69AC46EE-A519-4C6A-8A3A-C67D365B3B44}" sibTransId="{51BFDF78-411B-4978-98DB-B810DD157213}"/>
    <dgm:cxn modelId="{8C78F0C5-B85E-4C42-874E-5C23B4CCA71E}" type="presOf" srcId="{50DD1DAC-59A6-41B5-A6B4-6FCC5D1491E3}" destId="{8EC66839-6501-4A53-B8EA-8BB2F132257C}" srcOrd="0" destOrd="2" presId="urn:microsoft.com/office/officeart/2005/8/layout/bList2"/>
    <dgm:cxn modelId="{90A70BF0-B9E2-4826-AA84-471E45D737F8}" srcId="{49D8D17D-2A66-41D4-9ED0-BD1C2457DB60}" destId="{8E288887-335E-43CC-AF28-5DCB663C0B53}" srcOrd="2" destOrd="0" parTransId="{C5889399-C452-4C47-9BAE-244349A5C2AA}" sibTransId="{9CAD87BB-EFDB-46C3-818D-7DE48D5756E4}"/>
    <dgm:cxn modelId="{4AE84EE7-757E-4146-9F99-4CA54703D251}" srcId="{F5182DAA-34EB-4F9A-97C5-23E099A274BE}" destId="{2702D72A-0977-4B8A-A8D3-4B9195995908}" srcOrd="1" destOrd="0" parTransId="{35384373-AAAE-4022-BBDB-4A6589782A3C}" sibTransId="{A3DDF4DE-B3D5-471B-AB34-870BE9C36105}"/>
    <dgm:cxn modelId="{3FC4FBF5-2A61-4094-B34D-8C0996FF9F31}" type="presOf" srcId="{B36DB076-BCF0-4998-992D-A6E59070357B}" destId="{F587CBD5-8CC9-4445-BD51-8F12B728DD6B}" srcOrd="0" destOrd="0" presId="urn:microsoft.com/office/officeart/2005/8/layout/bList2"/>
    <dgm:cxn modelId="{4BDDC46C-3FC6-4252-86E4-7A955FB7D268}" type="presParOf" srcId="{CFE4F983-209E-4724-B8F5-B3CFAC62659B}" destId="{D5454B22-A7DE-4A49-A091-2EB0C826EC99}" srcOrd="0" destOrd="0" presId="urn:microsoft.com/office/officeart/2005/8/layout/bList2"/>
    <dgm:cxn modelId="{27BD5B34-0E6D-422C-80B6-F72D0BCFC6C2}" type="presParOf" srcId="{D5454B22-A7DE-4A49-A091-2EB0C826EC99}" destId="{D27C4F0D-4E3C-4D6E-8FED-940101DA6842}" srcOrd="0" destOrd="0" presId="urn:microsoft.com/office/officeart/2005/8/layout/bList2"/>
    <dgm:cxn modelId="{6DB8F61E-5820-49D3-8FA0-FCE3308FE2B7}" type="presParOf" srcId="{D5454B22-A7DE-4A49-A091-2EB0C826EC99}" destId="{F587CBD5-8CC9-4445-BD51-8F12B728DD6B}" srcOrd="1" destOrd="0" presId="urn:microsoft.com/office/officeart/2005/8/layout/bList2"/>
    <dgm:cxn modelId="{801FB7A0-CD18-491C-9736-81E25D66B2D9}" type="presParOf" srcId="{D5454B22-A7DE-4A49-A091-2EB0C826EC99}" destId="{253DA87D-DAA5-456F-B0C1-AF486D37943D}" srcOrd="2" destOrd="0" presId="urn:microsoft.com/office/officeart/2005/8/layout/bList2"/>
    <dgm:cxn modelId="{C40615C9-2D09-467A-B17D-4630BC79F4FE}" type="presParOf" srcId="{D5454B22-A7DE-4A49-A091-2EB0C826EC99}" destId="{EC2363A5-47D9-4D92-BFEE-E2CA6C2A2D0C}" srcOrd="3" destOrd="0" presId="urn:microsoft.com/office/officeart/2005/8/layout/bList2"/>
    <dgm:cxn modelId="{2A85EF7F-3610-45AD-901E-791550B24F0B}" type="presParOf" srcId="{CFE4F983-209E-4724-B8F5-B3CFAC62659B}" destId="{B7432787-41D9-4AF0-9F64-44A18627C956}" srcOrd="1" destOrd="0" presId="urn:microsoft.com/office/officeart/2005/8/layout/bList2"/>
    <dgm:cxn modelId="{0305F443-C040-4E0A-B4D6-88040C8E06EC}" type="presParOf" srcId="{CFE4F983-209E-4724-B8F5-B3CFAC62659B}" destId="{450EAE0C-9829-44F9-A629-549CBA82AF0B}" srcOrd="2" destOrd="0" presId="urn:microsoft.com/office/officeart/2005/8/layout/bList2"/>
    <dgm:cxn modelId="{E57BC687-1834-449E-A5ED-BD8C5162B62F}" type="presParOf" srcId="{450EAE0C-9829-44F9-A629-549CBA82AF0B}" destId="{8EC66839-6501-4A53-B8EA-8BB2F132257C}" srcOrd="0" destOrd="0" presId="urn:microsoft.com/office/officeart/2005/8/layout/bList2"/>
    <dgm:cxn modelId="{D07E490B-9FEA-49D5-9A72-B79327763060}" type="presParOf" srcId="{450EAE0C-9829-44F9-A629-549CBA82AF0B}" destId="{E55062FB-D79E-4EAA-9836-8D92DDC9E9C6}" srcOrd="1" destOrd="0" presId="urn:microsoft.com/office/officeart/2005/8/layout/bList2"/>
    <dgm:cxn modelId="{BA5AA99C-38EC-4100-AA1E-83E3CA67EA93}" type="presParOf" srcId="{450EAE0C-9829-44F9-A629-549CBA82AF0B}" destId="{2B60D030-2561-403A-BC44-3495CB372AE8}" srcOrd="2" destOrd="0" presId="urn:microsoft.com/office/officeart/2005/8/layout/bList2"/>
    <dgm:cxn modelId="{01F87CE0-8AAE-4F79-A739-3DD4C577C116}" type="presParOf" srcId="{450EAE0C-9829-44F9-A629-549CBA82AF0B}" destId="{2F8BD95B-A168-4475-8534-91F61DAFAFFF}" srcOrd="3" destOrd="0" presId="urn:microsoft.com/office/officeart/2005/8/layout/bList2"/>
    <dgm:cxn modelId="{6CC0385A-3428-43C8-8A02-54CBABC49130}" type="presParOf" srcId="{CFE4F983-209E-4724-B8F5-B3CFAC62659B}" destId="{7118C662-9A60-41F9-8E1E-8887F1923C5D}" srcOrd="3" destOrd="0" presId="urn:microsoft.com/office/officeart/2005/8/layout/bList2"/>
    <dgm:cxn modelId="{09672FD6-554F-4680-9666-873B8365FEFC}" type="presParOf" srcId="{CFE4F983-209E-4724-B8F5-B3CFAC62659B}" destId="{E0F056AB-648A-4E84-8BB9-40B1372C5D02}" srcOrd="4" destOrd="0" presId="urn:microsoft.com/office/officeart/2005/8/layout/bList2"/>
    <dgm:cxn modelId="{7F7703A4-0CF4-48FC-8640-B66522E0B6E1}" type="presParOf" srcId="{E0F056AB-648A-4E84-8BB9-40B1372C5D02}" destId="{E59F5EEA-E6EE-4DAF-A850-6A817B701393}" srcOrd="0" destOrd="0" presId="urn:microsoft.com/office/officeart/2005/8/layout/bList2"/>
    <dgm:cxn modelId="{6B300F45-727A-418F-AE7E-237F31AA7BC7}" type="presParOf" srcId="{E0F056AB-648A-4E84-8BB9-40B1372C5D02}" destId="{B551E2C1-D1FE-46C5-99C1-D03A64E61D72}" srcOrd="1" destOrd="0" presId="urn:microsoft.com/office/officeart/2005/8/layout/bList2"/>
    <dgm:cxn modelId="{DA13EF85-907F-4580-9029-F909F7DA8423}" type="presParOf" srcId="{E0F056AB-648A-4E84-8BB9-40B1372C5D02}" destId="{95287241-AA11-4233-A119-1660A1186E19}" srcOrd="2" destOrd="0" presId="urn:microsoft.com/office/officeart/2005/8/layout/bList2"/>
    <dgm:cxn modelId="{24453F66-29CC-48D4-BB3B-6DABD5ED911D}" type="presParOf" srcId="{E0F056AB-648A-4E84-8BB9-40B1372C5D02}" destId="{73F8439C-CF1C-4A70-BEBD-C87D6DAE1CE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CF31E8-920F-4121-BD9A-8A0CEC9EB451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1E9949-880C-4367-AB0E-C3B15949AE8C}">
      <dgm:prSet phldrT="[Text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o-RO" b="1" dirty="0"/>
            <a:t>Omogenitate prin consens</a:t>
          </a:r>
          <a:endParaRPr lang="en-US" b="1" dirty="0"/>
        </a:p>
      </dgm:t>
    </dgm:pt>
    <dgm:pt modelId="{A6F9C1B3-74DD-4E19-B48C-DF95A8949337}" type="parTrans" cxnId="{7FFE041B-ECE7-4D7C-A3CB-5BC698A7B418}">
      <dgm:prSet/>
      <dgm:spPr/>
      <dgm:t>
        <a:bodyPr/>
        <a:lstStyle/>
        <a:p>
          <a:endParaRPr lang="en-US"/>
        </a:p>
      </dgm:t>
    </dgm:pt>
    <dgm:pt modelId="{98436B9C-8B0A-4090-9C7E-4E0959B54B61}" type="sibTrans" cxnId="{7FFE041B-ECE7-4D7C-A3CB-5BC698A7B41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t>
        <a:bodyPr/>
        <a:lstStyle/>
        <a:p>
          <a:endParaRPr lang="en-US"/>
        </a:p>
      </dgm:t>
    </dgm:pt>
    <dgm:pt modelId="{45478C5C-0E1B-48D7-94DF-547DE002B717}">
      <dgm:prSet phldrT="[Text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o-RO" b="1" dirty="0"/>
            <a:t>Omogenitate impusă</a:t>
          </a:r>
          <a:endParaRPr lang="en-US" b="1" dirty="0"/>
        </a:p>
        <a:p>
          <a:pPr algn="ctr"/>
          <a:endParaRPr lang="en-US" dirty="0"/>
        </a:p>
      </dgm:t>
    </dgm:pt>
    <dgm:pt modelId="{708FC83B-8CBE-464E-B56F-64FF629F3FB6}" type="parTrans" cxnId="{531B5E19-2388-41FA-997E-D4CB9A62001C}">
      <dgm:prSet/>
      <dgm:spPr/>
      <dgm:t>
        <a:bodyPr/>
        <a:lstStyle/>
        <a:p>
          <a:endParaRPr lang="en-US"/>
        </a:p>
      </dgm:t>
    </dgm:pt>
    <dgm:pt modelId="{4E4637F4-4600-4ECA-98D2-ABF4B3A95FCB}" type="sibTrans" cxnId="{531B5E19-2388-41FA-997E-D4CB9A62001C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en-US"/>
        </a:p>
      </dgm:t>
    </dgm:pt>
    <dgm:pt modelId="{9150A433-F106-4733-8793-5799CA5264E9}" type="pres">
      <dgm:prSet presAssocID="{F7CF31E8-920F-4121-BD9A-8A0CEC9EB45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D91655C-FC82-4928-A60B-72DC6AAB0B55}" type="pres">
      <dgm:prSet presAssocID="{F7CF31E8-920F-4121-BD9A-8A0CEC9EB451}" presName="dot1" presStyleLbl="alignNode1" presStyleIdx="0" presStyleCnt="10" custLinFactX="200000" custLinFactY="-1000000" custLinFactNeighborX="261566" custLinFactNeighborY="-1035067"/>
      <dgm:spPr/>
    </dgm:pt>
    <dgm:pt modelId="{C9120610-858E-4BFE-B70A-DE31FEB4E9DA}" type="pres">
      <dgm:prSet presAssocID="{F7CF31E8-920F-4121-BD9A-8A0CEC9EB451}" presName="dot2" presStyleLbl="alignNode1" presStyleIdx="1" presStyleCnt="10" custLinFactX="242127" custLinFactY="-1000000" custLinFactNeighborX="300000" custLinFactNeighborY="-1035329"/>
      <dgm:spPr/>
    </dgm:pt>
    <dgm:pt modelId="{8203A558-A897-4446-A899-6485C63F49E4}" type="pres">
      <dgm:prSet presAssocID="{F7CF31E8-920F-4121-BD9A-8A0CEC9EB451}" presName="dot3" presStyleLbl="alignNode1" presStyleIdx="2" presStyleCnt="10" custLinFactX="130307" custLinFactY="-910459" custLinFactNeighborX="200000" custLinFactNeighborY="-1000000"/>
      <dgm:spPr/>
    </dgm:pt>
    <dgm:pt modelId="{E82638E5-02E8-49FF-84B1-469B61091522}" type="pres">
      <dgm:prSet presAssocID="{F7CF31E8-920F-4121-BD9A-8A0CEC9EB451}" presName="dotArrow1" presStyleLbl="alignNode1" presStyleIdx="3" presStyleCnt="10" custLinFactY="-108080" custLinFactNeighborX="2905" custLinFactNeighborY="-200000"/>
      <dgm:spPr/>
    </dgm:pt>
    <dgm:pt modelId="{BEEB285C-3719-4A4E-B4A3-3A92182AE991}" type="pres">
      <dgm:prSet presAssocID="{F7CF31E8-920F-4121-BD9A-8A0CEC9EB451}" presName="dotArrow2" presStyleLbl="alignNode1" presStyleIdx="4" presStyleCnt="10" custLinFactY="-148147" custLinFactNeighborX="696" custLinFactNeighborY="-200000"/>
      <dgm:spPr/>
    </dgm:pt>
    <dgm:pt modelId="{4B4C308C-245A-449B-96D0-D827A06B6CB6}" type="pres">
      <dgm:prSet presAssocID="{F7CF31E8-920F-4121-BD9A-8A0CEC9EB451}" presName="dotArrow3" presStyleLbl="alignNode1" presStyleIdx="5" presStyleCnt="10" custLinFactX="930" custLinFactY="-163640" custLinFactNeighborX="100000" custLinFactNeighborY="-200000"/>
      <dgm:spPr/>
    </dgm:pt>
    <dgm:pt modelId="{BBE37922-FB2C-4FF8-A3E5-6C1A3D457A23}" type="pres">
      <dgm:prSet presAssocID="{F7CF31E8-920F-4121-BD9A-8A0CEC9EB451}" presName="dotArrow4" presStyleLbl="alignNode1" presStyleIdx="6" presStyleCnt="10" custLinFactY="-100000" custLinFactNeighborX="-37843" custLinFactNeighborY="-180031"/>
      <dgm:spPr/>
    </dgm:pt>
    <dgm:pt modelId="{1FB56A5F-B608-4EBF-B852-CE3A161D8EE0}" type="pres">
      <dgm:prSet presAssocID="{F7CF31E8-920F-4121-BD9A-8A0CEC9EB451}" presName="dotArrow5" presStyleLbl="alignNode1" presStyleIdx="7" presStyleCnt="10" custLinFactX="-13526" custLinFactY="-21095" custLinFactNeighborX="-100000" custLinFactNeighborY="-100000"/>
      <dgm:spPr/>
    </dgm:pt>
    <dgm:pt modelId="{4E144442-E807-4083-9D10-59E6217CB610}" type="pres">
      <dgm:prSet presAssocID="{F7CF31E8-920F-4121-BD9A-8A0CEC9EB451}" presName="dotArrow6" presStyleLbl="alignNode1" presStyleIdx="8" presStyleCnt="10" custLinFactX="100613" custLinFactY="-100000" custLinFactNeighborX="200000" custLinFactNeighborY="-175863"/>
      <dgm:spPr/>
    </dgm:pt>
    <dgm:pt modelId="{42A9BB9F-A509-489A-93EB-993DC977F8AD}" type="pres">
      <dgm:prSet presAssocID="{F7CF31E8-920F-4121-BD9A-8A0CEC9EB451}" presName="dotArrow7" presStyleLbl="alignNode1" presStyleIdx="9" presStyleCnt="10"/>
      <dgm:spPr/>
    </dgm:pt>
    <dgm:pt modelId="{140F7130-2964-4260-B422-FE4CC97AA0E7}" type="pres">
      <dgm:prSet presAssocID="{3D1E9949-880C-4367-AB0E-C3B15949AE8C}" presName="parTx1" presStyleLbl="node1" presStyleIdx="0" presStyleCnt="2" custScaleX="201106" custScaleY="190836" custLinFactNeighborX="41727" custLinFactNeighborY="6301"/>
      <dgm:spPr/>
      <dgm:t>
        <a:bodyPr/>
        <a:lstStyle/>
        <a:p>
          <a:endParaRPr lang="en-US"/>
        </a:p>
      </dgm:t>
    </dgm:pt>
    <dgm:pt modelId="{DDEF2DDB-FEDF-4FBB-84E2-BF24928BF41B}" type="pres">
      <dgm:prSet presAssocID="{98436B9C-8B0A-4090-9C7E-4E0959B54B61}" presName="picture1" presStyleCnt="0"/>
      <dgm:spPr/>
    </dgm:pt>
    <dgm:pt modelId="{BCF16378-299A-4EDB-B277-904FDCBD4663}" type="pres">
      <dgm:prSet presAssocID="{98436B9C-8B0A-4090-9C7E-4E0959B54B61}" presName="imageRepeatNode" presStyleLbl="fgImgPlace1" presStyleIdx="0" presStyleCnt="2" custScaleX="278120" custScaleY="171411" custLinFactNeighborX="-93576" custLinFactNeighborY="24454"/>
      <dgm:spPr/>
      <dgm:t>
        <a:bodyPr/>
        <a:lstStyle/>
        <a:p>
          <a:endParaRPr lang="en-US"/>
        </a:p>
      </dgm:t>
    </dgm:pt>
    <dgm:pt modelId="{BAC8DD49-AEE0-4166-A5DD-233758B09008}" type="pres">
      <dgm:prSet presAssocID="{45478C5C-0E1B-48D7-94DF-547DE002B717}" presName="parTx2" presStyleLbl="node1" presStyleIdx="1" presStyleCnt="2" custScaleX="172057" custScaleY="201014" custLinFactNeighborX="40658" custLinFactNeighborY="-83647"/>
      <dgm:spPr/>
      <dgm:t>
        <a:bodyPr/>
        <a:lstStyle/>
        <a:p>
          <a:endParaRPr lang="en-US"/>
        </a:p>
      </dgm:t>
    </dgm:pt>
    <dgm:pt modelId="{12D68450-CD92-4EDE-B48B-E937DEE37796}" type="pres">
      <dgm:prSet presAssocID="{4E4637F4-4600-4ECA-98D2-ABF4B3A95FCB}" presName="picture2" presStyleCnt="0"/>
      <dgm:spPr/>
    </dgm:pt>
    <dgm:pt modelId="{6CA5A66D-9922-48D2-932B-0F7CF5EB65DD}" type="pres">
      <dgm:prSet presAssocID="{4E4637F4-4600-4ECA-98D2-ABF4B3A95FCB}" presName="imageRepeatNode" presStyleLbl="fgImgPlace1" presStyleIdx="1" presStyleCnt="2" custScaleX="275145" custScaleY="164987" custLinFactNeighborX="-68756" custLinFactNeighborY="-17584"/>
      <dgm:spPr/>
      <dgm:t>
        <a:bodyPr/>
        <a:lstStyle/>
        <a:p>
          <a:endParaRPr lang="en-US"/>
        </a:p>
      </dgm:t>
    </dgm:pt>
  </dgm:ptLst>
  <dgm:cxnLst>
    <dgm:cxn modelId="{D005C5C9-8D8B-458E-A02B-FD2A910B65C3}" type="presOf" srcId="{98436B9C-8B0A-4090-9C7E-4E0959B54B61}" destId="{BCF16378-299A-4EDB-B277-904FDCBD4663}" srcOrd="0" destOrd="0" presId="urn:microsoft.com/office/officeart/2008/layout/AscendingPictureAccentProcess"/>
    <dgm:cxn modelId="{531B5E19-2388-41FA-997E-D4CB9A62001C}" srcId="{F7CF31E8-920F-4121-BD9A-8A0CEC9EB451}" destId="{45478C5C-0E1B-48D7-94DF-547DE002B717}" srcOrd="1" destOrd="0" parTransId="{708FC83B-8CBE-464E-B56F-64FF629F3FB6}" sibTransId="{4E4637F4-4600-4ECA-98D2-ABF4B3A95FCB}"/>
    <dgm:cxn modelId="{7FFE041B-ECE7-4D7C-A3CB-5BC698A7B418}" srcId="{F7CF31E8-920F-4121-BD9A-8A0CEC9EB451}" destId="{3D1E9949-880C-4367-AB0E-C3B15949AE8C}" srcOrd="0" destOrd="0" parTransId="{A6F9C1B3-74DD-4E19-B48C-DF95A8949337}" sibTransId="{98436B9C-8B0A-4090-9C7E-4E0959B54B61}"/>
    <dgm:cxn modelId="{A2A89DEB-1002-411B-A1D7-810DC4602CD3}" type="presOf" srcId="{45478C5C-0E1B-48D7-94DF-547DE002B717}" destId="{BAC8DD49-AEE0-4166-A5DD-233758B09008}" srcOrd="0" destOrd="0" presId="urn:microsoft.com/office/officeart/2008/layout/AscendingPictureAccentProcess"/>
    <dgm:cxn modelId="{54E79CEE-F473-4E9A-B271-B024F7935384}" type="presOf" srcId="{F7CF31E8-920F-4121-BD9A-8A0CEC9EB451}" destId="{9150A433-F106-4733-8793-5799CA5264E9}" srcOrd="0" destOrd="0" presId="urn:microsoft.com/office/officeart/2008/layout/AscendingPictureAccentProcess"/>
    <dgm:cxn modelId="{307220DB-7742-4B66-A3DE-C2617A410922}" type="presOf" srcId="{3D1E9949-880C-4367-AB0E-C3B15949AE8C}" destId="{140F7130-2964-4260-B422-FE4CC97AA0E7}" srcOrd="0" destOrd="0" presId="urn:microsoft.com/office/officeart/2008/layout/AscendingPictureAccentProcess"/>
    <dgm:cxn modelId="{FDF1AE38-5ADE-4250-A159-A8BF99709416}" type="presOf" srcId="{4E4637F4-4600-4ECA-98D2-ABF4B3A95FCB}" destId="{6CA5A66D-9922-48D2-932B-0F7CF5EB65DD}" srcOrd="0" destOrd="0" presId="urn:microsoft.com/office/officeart/2008/layout/AscendingPictureAccentProcess"/>
    <dgm:cxn modelId="{4858AC6C-E6ED-4D7A-9DC0-2E2F10BB6BC6}" type="presParOf" srcId="{9150A433-F106-4733-8793-5799CA5264E9}" destId="{CD91655C-FC82-4928-A60B-72DC6AAB0B55}" srcOrd="0" destOrd="0" presId="urn:microsoft.com/office/officeart/2008/layout/AscendingPictureAccentProcess"/>
    <dgm:cxn modelId="{9713607C-6C88-4E63-965B-BF25914CA15B}" type="presParOf" srcId="{9150A433-F106-4733-8793-5799CA5264E9}" destId="{C9120610-858E-4BFE-B70A-DE31FEB4E9DA}" srcOrd="1" destOrd="0" presId="urn:microsoft.com/office/officeart/2008/layout/AscendingPictureAccentProcess"/>
    <dgm:cxn modelId="{3E6F7C83-FC0E-4788-BCEF-29B4B44638B2}" type="presParOf" srcId="{9150A433-F106-4733-8793-5799CA5264E9}" destId="{8203A558-A897-4446-A899-6485C63F49E4}" srcOrd="2" destOrd="0" presId="urn:microsoft.com/office/officeart/2008/layout/AscendingPictureAccentProcess"/>
    <dgm:cxn modelId="{BD847CBA-32CC-441A-A3DA-1A47EE6CA011}" type="presParOf" srcId="{9150A433-F106-4733-8793-5799CA5264E9}" destId="{E82638E5-02E8-49FF-84B1-469B61091522}" srcOrd="3" destOrd="0" presId="urn:microsoft.com/office/officeart/2008/layout/AscendingPictureAccentProcess"/>
    <dgm:cxn modelId="{28717AFA-7ADD-4C54-ABBB-20817C8C7310}" type="presParOf" srcId="{9150A433-F106-4733-8793-5799CA5264E9}" destId="{BEEB285C-3719-4A4E-B4A3-3A92182AE991}" srcOrd="4" destOrd="0" presId="urn:microsoft.com/office/officeart/2008/layout/AscendingPictureAccentProcess"/>
    <dgm:cxn modelId="{BF19E818-BF24-4FBE-92B6-F738F007772F}" type="presParOf" srcId="{9150A433-F106-4733-8793-5799CA5264E9}" destId="{4B4C308C-245A-449B-96D0-D827A06B6CB6}" srcOrd="5" destOrd="0" presId="urn:microsoft.com/office/officeart/2008/layout/AscendingPictureAccentProcess"/>
    <dgm:cxn modelId="{B7A0D4D8-7D77-4413-8436-FC0F4F8B2159}" type="presParOf" srcId="{9150A433-F106-4733-8793-5799CA5264E9}" destId="{BBE37922-FB2C-4FF8-A3E5-6C1A3D457A23}" srcOrd="6" destOrd="0" presId="urn:microsoft.com/office/officeart/2008/layout/AscendingPictureAccentProcess"/>
    <dgm:cxn modelId="{5F6A2267-704E-4618-821A-80C54376EFAA}" type="presParOf" srcId="{9150A433-F106-4733-8793-5799CA5264E9}" destId="{1FB56A5F-B608-4EBF-B852-CE3A161D8EE0}" srcOrd="7" destOrd="0" presId="urn:microsoft.com/office/officeart/2008/layout/AscendingPictureAccentProcess"/>
    <dgm:cxn modelId="{E6273AEA-312F-4E04-82A7-A18AC73FF4AC}" type="presParOf" srcId="{9150A433-F106-4733-8793-5799CA5264E9}" destId="{4E144442-E807-4083-9D10-59E6217CB610}" srcOrd="8" destOrd="0" presId="urn:microsoft.com/office/officeart/2008/layout/AscendingPictureAccentProcess"/>
    <dgm:cxn modelId="{CD98382B-89B9-465C-8FBE-975C52967D77}" type="presParOf" srcId="{9150A433-F106-4733-8793-5799CA5264E9}" destId="{42A9BB9F-A509-489A-93EB-993DC977F8AD}" srcOrd="9" destOrd="0" presId="urn:microsoft.com/office/officeart/2008/layout/AscendingPictureAccentProcess"/>
    <dgm:cxn modelId="{EDD62421-C815-41F6-B965-373A2AFC556F}" type="presParOf" srcId="{9150A433-F106-4733-8793-5799CA5264E9}" destId="{140F7130-2964-4260-B422-FE4CC97AA0E7}" srcOrd="10" destOrd="0" presId="urn:microsoft.com/office/officeart/2008/layout/AscendingPictureAccentProcess"/>
    <dgm:cxn modelId="{9725E151-9D22-498B-A78D-56AFF9612D0F}" type="presParOf" srcId="{9150A433-F106-4733-8793-5799CA5264E9}" destId="{DDEF2DDB-FEDF-4FBB-84E2-BF24928BF41B}" srcOrd="11" destOrd="0" presId="urn:microsoft.com/office/officeart/2008/layout/AscendingPictureAccentProcess"/>
    <dgm:cxn modelId="{00C145BD-1F05-4B90-9020-CC153A55E325}" type="presParOf" srcId="{DDEF2DDB-FEDF-4FBB-84E2-BF24928BF41B}" destId="{BCF16378-299A-4EDB-B277-904FDCBD4663}" srcOrd="0" destOrd="0" presId="urn:microsoft.com/office/officeart/2008/layout/AscendingPictureAccentProcess"/>
    <dgm:cxn modelId="{E3282524-443C-4F1E-B8D1-74D60B08DD4A}" type="presParOf" srcId="{9150A433-F106-4733-8793-5799CA5264E9}" destId="{BAC8DD49-AEE0-4166-A5DD-233758B09008}" srcOrd="12" destOrd="0" presId="urn:microsoft.com/office/officeart/2008/layout/AscendingPictureAccentProcess"/>
    <dgm:cxn modelId="{63AD8F3F-4A2A-490A-948D-88BDB2A46D99}" type="presParOf" srcId="{9150A433-F106-4733-8793-5799CA5264E9}" destId="{12D68450-CD92-4EDE-B48B-E937DEE37796}" srcOrd="13" destOrd="0" presId="urn:microsoft.com/office/officeart/2008/layout/AscendingPictureAccentProcess"/>
    <dgm:cxn modelId="{0CE5D342-CF5D-44A0-9BA3-3C294919F5A6}" type="presParOf" srcId="{12D68450-CD92-4EDE-B48B-E937DEE37796}" destId="{6CA5A66D-9922-48D2-932B-0F7CF5EB65DD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63DD05-5EF1-4281-9FFE-2A78D9A9142D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3FFE92-2403-4F09-86DD-355F53CC321B}">
      <dgm:prSet phldrT="[Text]"/>
      <dgm:spPr/>
      <dgm:t>
        <a:bodyPr/>
        <a:lstStyle/>
        <a:p>
          <a:r>
            <a:rPr lang="ro-RO" dirty="0"/>
            <a:t>JOACĂ </a:t>
          </a:r>
        </a:p>
        <a:p>
          <a:r>
            <a:rPr lang="ro-RO" dirty="0"/>
            <a:t>(libertatea de a ieși din club, absența de la unele ședințe, libertatea opiniei și a lecturilor, sentimentul apartenenței și respectului, roluri identitare, solicitări culturale, împrumuturi de cărți, prietenii avantajoase, orgoliu de intelectual, recompense și oportunități neprevăzute etc.)</a:t>
          </a:r>
          <a:endParaRPr lang="en-US" dirty="0"/>
        </a:p>
      </dgm:t>
    </dgm:pt>
    <dgm:pt modelId="{D7F77E80-6E2F-45C3-ACD1-9D441DCF7494}" type="parTrans" cxnId="{4338960B-CAE7-499B-BE80-CA70256AC888}">
      <dgm:prSet/>
      <dgm:spPr/>
      <dgm:t>
        <a:bodyPr/>
        <a:lstStyle/>
        <a:p>
          <a:endParaRPr lang="en-US"/>
        </a:p>
      </dgm:t>
    </dgm:pt>
    <dgm:pt modelId="{D93EA0D7-886F-4A05-8D2C-4A668E9FD79F}" type="sibTrans" cxnId="{4338960B-CAE7-499B-BE80-CA70256AC888}">
      <dgm:prSet/>
      <dgm:spPr/>
      <dgm:t>
        <a:bodyPr/>
        <a:lstStyle/>
        <a:p>
          <a:endParaRPr lang="en-US"/>
        </a:p>
      </dgm:t>
    </dgm:pt>
    <dgm:pt modelId="{D59DBADF-CB0A-44C2-A603-44A3264FEE1F}">
      <dgm:prSet phldrT="[Text]"/>
      <dgm:spPr/>
      <dgm:t>
        <a:bodyPr/>
        <a:lstStyle/>
        <a:p>
          <a:r>
            <a:rPr lang="ro-RO" dirty="0"/>
            <a:t>MUNCĂ</a:t>
          </a:r>
        </a:p>
        <a:p>
          <a:r>
            <a:rPr lang="ro-RO" dirty="0"/>
            <a:t>(prezența la ședințe/ evenimente din timpul liber, efort fizic, efort școlar, muncă de argumentare și de convingere, lecturi sistematice, notițe și jurnale de lectură, procurarea cărților, exerciții de memorare, pregătirea și organizarea evenimentelor  )</a:t>
          </a:r>
          <a:endParaRPr lang="en-US" dirty="0"/>
        </a:p>
      </dgm:t>
    </dgm:pt>
    <dgm:pt modelId="{12B1BB0B-109F-426D-9E64-C30982F84626}" type="parTrans" cxnId="{F11576C6-7746-43E9-B05C-BC6096C3B38C}">
      <dgm:prSet/>
      <dgm:spPr/>
      <dgm:t>
        <a:bodyPr/>
        <a:lstStyle/>
        <a:p>
          <a:endParaRPr lang="en-US"/>
        </a:p>
      </dgm:t>
    </dgm:pt>
    <dgm:pt modelId="{038A8091-36CC-46D8-AACA-06421267D713}" type="sibTrans" cxnId="{F11576C6-7746-43E9-B05C-BC6096C3B38C}">
      <dgm:prSet/>
      <dgm:spPr/>
      <dgm:t>
        <a:bodyPr/>
        <a:lstStyle/>
        <a:p>
          <a:endParaRPr lang="en-US"/>
        </a:p>
      </dgm:t>
    </dgm:pt>
    <dgm:pt modelId="{E13C24BD-735A-40A3-82CD-2362EACB60FD}" type="pres">
      <dgm:prSet presAssocID="{FB63DD05-5EF1-4281-9FFE-2A78D9A9142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2D9113-EA5E-4790-97C7-A648C4793462}" type="pres">
      <dgm:prSet presAssocID="{783FFE92-2403-4F09-86DD-355F53CC321B}" presName="arrow" presStyleLbl="node1" presStyleIdx="0" presStyleCnt="2" custScaleX="128318" custScaleY="100446" custRadScaleRad="70248" custRadScaleInc="-1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8FE90-A4A6-47AE-A87E-AE4572623F46}" type="pres">
      <dgm:prSet presAssocID="{D59DBADF-CB0A-44C2-A603-44A3264FEE1F}" presName="arrow" presStyleLbl="node1" presStyleIdx="1" presStyleCnt="2" custScaleX="128318" custScaleY="100782" custRadScaleRad="76894" custRadScaleInc="1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1576C6-7746-43E9-B05C-BC6096C3B38C}" srcId="{FB63DD05-5EF1-4281-9FFE-2A78D9A9142D}" destId="{D59DBADF-CB0A-44C2-A603-44A3264FEE1F}" srcOrd="1" destOrd="0" parTransId="{12B1BB0B-109F-426D-9E64-C30982F84626}" sibTransId="{038A8091-36CC-46D8-AACA-06421267D713}"/>
    <dgm:cxn modelId="{BAC7CE0F-24BD-4897-A0C6-132DE0486816}" type="presOf" srcId="{D59DBADF-CB0A-44C2-A603-44A3264FEE1F}" destId="{E968FE90-A4A6-47AE-A87E-AE4572623F46}" srcOrd="0" destOrd="0" presId="urn:microsoft.com/office/officeart/2005/8/layout/arrow5"/>
    <dgm:cxn modelId="{E3485A22-AD30-41A3-8230-44721D527BD1}" type="presOf" srcId="{FB63DD05-5EF1-4281-9FFE-2A78D9A9142D}" destId="{E13C24BD-735A-40A3-82CD-2362EACB60FD}" srcOrd="0" destOrd="0" presId="urn:microsoft.com/office/officeart/2005/8/layout/arrow5"/>
    <dgm:cxn modelId="{4338960B-CAE7-499B-BE80-CA70256AC888}" srcId="{FB63DD05-5EF1-4281-9FFE-2A78D9A9142D}" destId="{783FFE92-2403-4F09-86DD-355F53CC321B}" srcOrd="0" destOrd="0" parTransId="{D7F77E80-6E2F-45C3-ACD1-9D441DCF7494}" sibTransId="{D93EA0D7-886F-4A05-8D2C-4A668E9FD79F}"/>
    <dgm:cxn modelId="{19CD0744-9870-4A06-A7FB-176BBF7DE9E7}" type="presOf" srcId="{783FFE92-2403-4F09-86DD-355F53CC321B}" destId="{D92D9113-EA5E-4790-97C7-A648C4793462}" srcOrd="0" destOrd="0" presId="urn:microsoft.com/office/officeart/2005/8/layout/arrow5"/>
    <dgm:cxn modelId="{6BD43B9B-0F2A-41AB-9BA1-C39A02EFEE2D}" type="presParOf" srcId="{E13C24BD-735A-40A3-82CD-2362EACB60FD}" destId="{D92D9113-EA5E-4790-97C7-A648C4793462}" srcOrd="0" destOrd="0" presId="urn:microsoft.com/office/officeart/2005/8/layout/arrow5"/>
    <dgm:cxn modelId="{C088569F-A0FC-449C-9253-8575ABDA5843}" type="presParOf" srcId="{E13C24BD-735A-40A3-82CD-2362EACB60FD}" destId="{E968FE90-A4A6-47AE-A87E-AE4572623F46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7C4F0D-4E3C-4D6E-8FED-940101DA6842}">
      <dsp:nvSpPr>
        <dsp:cNvPr id="0" name=""/>
        <dsp:cNvSpPr/>
      </dsp:nvSpPr>
      <dsp:spPr>
        <a:xfrm>
          <a:off x="10872" y="1487701"/>
          <a:ext cx="3478186" cy="387109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citească;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înțeleagă;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decodifice;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răspundă la întrebări/ să rezume;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explice/ să comenteze/ să descrie/ să argumenteze;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rețină/ să memoreze;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declame/ să citească cu voce;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critice/ să exploreze sensuri ascunse.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</dsp:txBody>
      <dsp:txXfrm>
        <a:off x="92370" y="1569199"/>
        <a:ext cx="3315190" cy="3789594"/>
      </dsp:txXfrm>
    </dsp:sp>
    <dsp:sp modelId="{253DA87D-DAA5-456F-B0C1-AF486D37943D}">
      <dsp:nvSpPr>
        <dsp:cNvPr id="0" name=""/>
        <dsp:cNvSpPr/>
      </dsp:nvSpPr>
      <dsp:spPr>
        <a:xfrm>
          <a:off x="165052" y="4737010"/>
          <a:ext cx="3169825" cy="756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0" rIns="3429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700" kern="1200" dirty="0"/>
            <a:t>LECTURA DE DEZVOLTARE</a:t>
          </a:r>
          <a:endParaRPr lang="en-US" sz="2700" kern="1200" dirty="0"/>
        </a:p>
      </dsp:txBody>
      <dsp:txXfrm>
        <a:off x="165052" y="4737010"/>
        <a:ext cx="2232271" cy="756152"/>
      </dsp:txXfrm>
    </dsp:sp>
    <dsp:sp modelId="{EC2363A5-47D9-4D92-BFEE-E2CA6C2A2D0C}">
      <dsp:nvSpPr>
        <dsp:cNvPr id="0" name=""/>
        <dsp:cNvSpPr/>
      </dsp:nvSpPr>
      <dsp:spPr>
        <a:xfrm>
          <a:off x="2255819" y="4543555"/>
          <a:ext cx="1571786" cy="155826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C66839-6501-4A53-B8EA-8BB2F132257C}">
      <dsp:nvSpPr>
        <dsp:cNvPr id="0" name=""/>
        <dsp:cNvSpPr/>
      </dsp:nvSpPr>
      <dsp:spPr>
        <a:xfrm>
          <a:off x="4102463" y="1720649"/>
          <a:ext cx="3425377" cy="300271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utilizeze dicționare, enciclopedii, surse bibiografice;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prelucreze informațiile;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ia notițe/ să conspecteze/ să esențializeze;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înțeleagă și să rezolve probleme;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studieze.</a:t>
          </a:r>
          <a:endParaRPr lang="en-US" sz="1800" kern="1200" dirty="0"/>
        </a:p>
      </dsp:txBody>
      <dsp:txXfrm>
        <a:off x="4172820" y="1791006"/>
        <a:ext cx="3284663" cy="2932360"/>
      </dsp:txXfrm>
    </dsp:sp>
    <dsp:sp modelId="{2B60D030-2561-403A-BC44-3495CB372AE8}">
      <dsp:nvSpPr>
        <dsp:cNvPr id="0" name=""/>
        <dsp:cNvSpPr/>
      </dsp:nvSpPr>
      <dsp:spPr>
        <a:xfrm>
          <a:off x="4230238" y="4523082"/>
          <a:ext cx="3169825" cy="781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0" rIns="3429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700" kern="1200" dirty="0"/>
            <a:t>LECTURA FUNCȚIONALĂ</a:t>
          </a:r>
          <a:endParaRPr lang="en-US" sz="2700" kern="1200" dirty="0"/>
        </a:p>
      </dsp:txBody>
      <dsp:txXfrm>
        <a:off x="4230238" y="4523082"/>
        <a:ext cx="2232271" cy="781528"/>
      </dsp:txXfrm>
    </dsp:sp>
    <dsp:sp modelId="{2F8BD95B-A168-4475-8534-91F61DAFAFFF}">
      <dsp:nvSpPr>
        <dsp:cNvPr id="0" name=""/>
        <dsp:cNvSpPr/>
      </dsp:nvSpPr>
      <dsp:spPr>
        <a:xfrm>
          <a:off x="6400685" y="4374023"/>
          <a:ext cx="1412426" cy="149484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F5EEA-E6EE-4DAF-A850-6A817B701393}">
      <dsp:nvSpPr>
        <dsp:cNvPr id="0" name=""/>
        <dsp:cNvSpPr/>
      </dsp:nvSpPr>
      <dsp:spPr>
        <a:xfrm>
          <a:off x="8087969" y="1472068"/>
          <a:ext cx="3893370" cy="402851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simtă plăcerea lecturii;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selecteze lectura potrivită;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Să-și raporteze interesele, nevoile proprii la lectură;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citească variat;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deosebească literatura de calitate;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Să-și dezvoltearmonios personalitatea prin cărți;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aprecieze stilul și frumusețea </a:t>
          </a:r>
          <a:r>
            <a:rPr lang="en-US" sz="1800" kern="1200" dirty="0" err="1"/>
            <a:t>scriitur</a:t>
          </a:r>
          <a:r>
            <a:rPr lang="ro-RO" sz="1800" kern="1200" dirty="0"/>
            <a:t>ii.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800" kern="1200" dirty="0"/>
            <a:t>Să aprofundeze mesajele simbolice.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</dsp:txBody>
      <dsp:txXfrm>
        <a:off x="8179195" y="1563294"/>
        <a:ext cx="3710918" cy="3937290"/>
      </dsp:txXfrm>
    </dsp:sp>
    <dsp:sp modelId="{95287241-AA11-4233-A119-1660A1186E19}">
      <dsp:nvSpPr>
        <dsp:cNvPr id="0" name=""/>
        <dsp:cNvSpPr/>
      </dsp:nvSpPr>
      <dsp:spPr>
        <a:xfrm>
          <a:off x="8228091" y="4723600"/>
          <a:ext cx="3613125" cy="9091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0" rIns="34290" bIns="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700" kern="1200" dirty="0"/>
            <a:t>LECTURA RECREATIVĂ</a:t>
          </a:r>
          <a:endParaRPr lang="en-US" sz="2700" kern="1200" dirty="0"/>
        </a:p>
      </dsp:txBody>
      <dsp:txXfrm>
        <a:off x="8228091" y="4723600"/>
        <a:ext cx="2544454" cy="909129"/>
      </dsp:txXfrm>
    </dsp:sp>
    <dsp:sp modelId="{73F8439C-CF1C-4A70-BEBD-C87D6DAE1CE8}">
      <dsp:nvSpPr>
        <dsp:cNvPr id="0" name=""/>
        <dsp:cNvSpPr/>
      </dsp:nvSpPr>
      <dsp:spPr>
        <a:xfrm>
          <a:off x="10552956" y="4654079"/>
          <a:ext cx="1546890" cy="14633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91655C-FC82-4928-A60B-72DC6AAB0B55}">
      <dsp:nvSpPr>
        <dsp:cNvPr id="0" name=""/>
        <dsp:cNvSpPr/>
      </dsp:nvSpPr>
      <dsp:spPr>
        <a:xfrm>
          <a:off x="6789332" y="206476"/>
          <a:ext cx="138441" cy="138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20610-858E-4BFE-B70A-DE31FEB4E9DA}">
      <dsp:nvSpPr>
        <dsp:cNvPr id="0" name=""/>
        <dsp:cNvSpPr/>
      </dsp:nvSpPr>
      <dsp:spPr>
        <a:xfrm>
          <a:off x="6779587" y="400463"/>
          <a:ext cx="138441" cy="138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3A558-A897-4446-A899-6485C63F49E4}">
      <dsp:nvSpPr>
        <dsp:cNvPr id="0" name=""/>
        <dsp:cNvSpPr/>
      </dsp:nvSpPr>
      <dsp:spPr>
        <a:xfrm>
          <a:off x="6341805" y="741601"/>
          <a:ext cx="138441" cy="138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638E5-02E8-49FF-84B1-469B61091522}">
      <dsp:nvSpPr>
        <dsp:cNvPr id="0" name=""/>
        <dsp:cNvSpPr/>
      </dsp:nvSpPr>
      <dsp:spPr>
        <a:xfrm>
          <a:off x="6061319" y="641364"/>
          <a:ext cx="138441" cy="138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EB285C-3719-4A4E-B4A3-3A92182AE991}">
      <dsp:nvSpPr>
        <dsp:cNvPr id="0" name=""/>
        <dsp:cNvSpPr/>
      </dsp:nvSpPr>
      <dsp:spPr>
        <a:xfrm>
          <a:off x="6243220" y="475677"/>
          <a:ext cx="138441" cy="138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C308C-245A-449B-96D0-D827A06B6CB6}">
      <dsp:nvSpPr>
        <dsp:cNvPr id="0" name=""/>
        <dsp:cNvSpPr/>
      </dsp:nvSpPr>
      <dsp:spPr>
        <a:xfrm>
          <a:off x="6566390" y="344011"/>
          <a:ext cx="138441" cy="138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37922-FB2C-4FF8-A3E5-6C1A3D457A23}">
      <dsp:nvSpPr>
        <dsp:cNvPr id="0" name=""/>
        <dsp:cNvSpPr/>
      </dsp:nvSpPr>
      <dsp:spPr>
        <a:xfrm>
          <a:off x="6558675" y="569978"/>
          <a:ext cx="138441" cy="138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56A5F-B608-4EBF-B852-CE3A161D8EE0}">
      <dsp:nvSpPr>
        <dsp:cNvPr id="0" name=""/>
        <dsp:cNvSpPr/>
      </dsp:nvSpPr>
      <dsp:spPr>
        <a:xfrm>
          <a:off x="6638856" y="900229"/>
          <a:ext cx="138441" cy="138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144442-E807-4083-9D10-59E6217CB610}">
      <dsp:nvSpPr>
        <dsp:cNvPr id="0" name=""/>
        <dsp:cNvSpPr/>
      </dsp:nvSpPr>
      <dsp:spPr>
        <a:xfrm>
          <a:off x="6842835" y="698089"/>
          <a:ext cx="138441" cy="138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9BB9F-A509-489A-93EB-993DC977F8AD}">
      <dsp:nvSpPr>
        <dsp:cNvPr id="0" name=""/>
        <dsp:cNvSpPr/>
      </dsp:nvSpPr>
      <dsp:spPr>
        <a:xfrm>
          <a:off x="6426661" y="1312558"/>
          <a:ext cx="138441" cy="138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F7130-2964-4260-B422-FE4CC97AA0E7}">
      <dsp:nvSpPr>
        <dsp:cNvPr id="0" name=""/>
        <dsp:cNvSpPr/>
      </dsp:nvSpPr>
      <dsp:spPr>
        <a:xfrm>
          <a:off x="5036760" y="3578867"/>
          <a:ext cx="6004857" cy="15284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019" tIns="129540" rIns="129540" bIns="1295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o-RO" sz="3400" b="1" kern="1200" dirty="0"/>
            <a:t>Omogenitate prin consens</a:t>
          </a:r>
          <a:endParaRPr lang="en-US" sz="3400" b="1" kern="1200" dirty="0"/>
        </a:p>
      </dsp:txBody>
      <dsp:txXfrm>
        <a:off x="5111372" y="3653479"/>
        <a:ext cx="5855633" cy="1379203"/>
      </dsp:txXfrm>
    </dsp:sp>
    <dsp:sp modelId="{BCF16378-299A-4EDB-B277-904FDCBD4663}">
      <dsp:nvSpPr>
        <dsp:cNvPr id="0" name=""/>
        <dsp:cNvSpPr/>
      </dsp:nvSpPr>
      <dsp:spPr>
        <a:xfrm>
          <a:off x="1943965" y="2951655"/>
          <a:ext cx="3850348" cy="237289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8DD49-AEE0-4166-A5DD-233758B09008}">
      <dsp:nvSpPr>
        <dsp:cNvPr id="0" name=""/>
        <dsp:cNvSpPr/>
      </dsp:nvSpPr>
      <dsp:spPr>
        <a:xfrm>
          <a:off x="6700567" y="1251150"/>
          <a:ext cx="5137478" cy="16099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019" tIns="125730" rIns="125730" bIns="1257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o-RO" sz="3300" b="1" kern="1200" dirty="0"/>
            <a:t>Omogenitate impusă</a:t>
          </a:r>
          <a:endParaRPr lang="en-US" sz="3300" b="1" kern="1200" dirty="0"/>
        </a:p>
        <a:p>
          <a:pPr algn="ctr">
            <a:spcBef>
              <a:spcPct val="0"/>
            </a:spcBef>
          </a:pPr>
          <a:endParaRPr lang="en-US" sz="3300" kern="1200" dirty="0"/>
        </a:p>
      </dsp:txBody>
      <dsp:txXfrm>
        <a:off x="6779158" y="1329741"/>
        <a:ext cx="4980296" cy="1452762"/>
      </dsp:txXfrm>
    </dsp:sp>
    <dsp:sp modelId="{6CA5A66D-9922-48D2-932B-0F7CF5EB65DD}">
      <dsp:nvSpPr>
        <dsp:cNvPr id="0" name=""/>
        <dsp:cNvSpPr/>
      </dsp:nvSpPr>
      <dsp:spPr>
        <a:xfrm>
          <a:off x="3570208" y="847622"/>
          <a:ext cx="3809162" cy="228396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D9113-EA5E-4790-97C7-A648C4793462}">
      <dsp:nvSpPr>
        <dsp:cNvPr id="0" name=""/>
        <dsp:cNvSpPr/>
      </dsp:nvSpPr>
      <dsp:spPr>
        <a:xfrm rot="16200000">
          <a:off x="339710" y="12000"/>
          <a:ext cx="6821109" cy="533949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kern="1200" dirty="0"/>
            <a:t>JOACĂ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kern="1200" dirty="0"/>
            <a:t>(libertatea de a ieși din club, absența de la unele ședințe, libertatea opiniei și a lecturilor, sentimentul apartenenței și respectului, roluri identitare, solicitări culturale, împrumuturi de cărți, prietenii avantajoase, orgoliu de intelectual, recompense și oportunități neprevăzute etc.)</a:t>
          </a:r>
          <a:endParaRPr lang="en-US" sz="2100" kern="1200" dirty="0"/>
        </a:p>
      </dsp:txBody>
      <dsp:txXfrm rot="5400000">
        <a:off x="1080519" y="976468"/>
        <a:ext cx="4405082" cy="3410555"/>
      </dsp:txXfrm>
    </dsp:sp>
    <dsp:sp modelId="{E968FE90-A4A6-47AE-A87E-AE4572623F46}">
      <dsp:nvSpPr>
        <dsp:cNvPr id="0" name=""/>
        <dsp:cNvSpPr/>
      </dsp:nvSpPr>
      <dsp:spPr>
        <a:xfrm rot="5400000">
          <a:off x="5726787" y="3070"/>
          <a:ext cx="6821109" cy="535735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kern="1200" dirty="0"/>
            <a:t>MUNCĂ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2100" kern="1200" dirty="0"/>
            <a:t>(prezența la ședințe/ evenimente din timpul liber, efort fizic, efort școlar, muncă de argumentare și de convingere, lecturi sistematice, notițe și jurnale de lectură, procurarea cărților, exerciții de memorare, pregătirea și organizarea evenimentelor  )</a:t>
          </a:r>
          <a:endParaRPr lang="en-US" sz="2100" kern="1200" dirty="0"/>
        </a:p>
      </dsp:txBody>
      <dsp:txXfrm rot="-5400000">
        <a:off x="7396202" y="976470"/>
        <a:ext cx="4419817" cy="3410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12FFA-DDAD-436A-9BD4-1A82F3C66C57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2158E-5FAD-4445-BEDA-6AF70559A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3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2158E-5FAD-4445-BEDA-6AF70559AF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40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F2158E-5FAD-4445-BEDA-6AF70559AF6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6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5FC65-423E-108E-2B71-C179C8A4B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3ED58A-2321-8A93-79CA-87CB8CCD6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DB774-D503-D0F0-4F51-1ABB25F0F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71E3-3B5D-481F-89E6-F916A112F35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CB06B-CD65-8E53-6FDB-59A0B09BE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B59B4-5267-A925-0382-A43CE6A5B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A89B-862D-492B-86D3-459C0ED1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8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1DD6C-1A2A-E57A-AB6F-723E1729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D2EA2-08EA-31EC-CC8C-B56429F5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3F40A-5093-9523-2EC6-06DBA6B62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71E3-3B5D-481F-89E6-F916A112F35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D4185-4519-C0A4-11E2-A7765B0C4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7397F-94B7-B638-30FF-17BD799A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A89B-862D-492B-86D3-459C0ED1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1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A5ADA9-67AE-1EBA-04A9-1C79C128E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CF983-3016-235E-74AF-DD2C3CF6F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E7B34-19A0-3B63-B63C-D31047CB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71E3-3B5D-481F-89E6-F916A112F35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A6D27-53FC-14F9-D0B0-786796B4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B3705-E27C-0209-2342-F07F4754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A89B-862D-492B-86D3-459C0ED1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2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D6B2-977B-CC5B-3A52-41BAE2D56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6C5A-6085-90C0-4F9D-B6487AE9B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2058-A578-E4FE-0F9F-79960332C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71E3-3B5D-481F-89E6-F916A112F35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DDF48-D147-43CC-654D-A4D2910F2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0900D-5993-F767-C693-53C15C22C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A89B-862D-492B-86D3-459C0ED1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91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E184D-CB09-B923-F3EB-721B1FC9D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9B78A-E937-3B3C-47C7-05EF3C562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13A8B-8D66-1EF3-D836-4F8D2055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71E3-3B5D-481F-89E6-F916A112F35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F35D5-130F-0712-C2D8-FA13CAC7F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AAA94-5738-DD5B-3908-8080B1515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A89B-862D-492B-86D3-459C0ED1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8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5255B-2C65-1B83-CEA0-C228D5B21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E681B-B883-1F49-D90A-21EE68CAB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8A3A7C-EFC7-D520-1F62-5F58C24A3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33199-41A1-6C90-D843-D5C060D38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71E3-3B5D-481F-89E6-F916A112F35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B688D-AA25-B05A-AC5F-0B8D837AC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CEAE4-89EA-D368-29EB-D5E49FC39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A89B-862D-492B-86D3-459C0ED1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5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95F2-4CEA-1EE5-4D2E-0CD686EA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08439-D247-189C-DB64-531929F16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3DEED-F4B3-AF2B-437F-9B4BBB00D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A6E99F-074F-A12E-74DF-AF3CA3265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3261EF-E9F7-C851-0EAB-7F7542115D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FEE92-F22A-FB3E-ABD9-1C92462D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71E3-3B5D-481F-89E6-F916A112F35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3BBE57-B430-9766-FDCD-B4D11F7C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A2336C-31B4-79F6-D25C-B5B2BD88F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A89B-862D-492B-86D3-459C0ED1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1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0CA9C-8DDE-661C-F38F-E8A97DFD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73126-9D8B-779A-5380-0B346D1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71E3-3B5D-481F-89E6-F916A112F35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5E9C9-5031-37E3-ADD9-C9C6307E3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59E95-89FF-6B46-914F-A902B4535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A89B-862D-492B-86D3-459C0ED1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0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743780-17A9-AC5E-C5EF-0028790E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71E3-3B5D-481F-89E6-F916A112F35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311B36-DE70-EE3F-D17F-DEDF2E5DB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C915E-06AB-3E59-13EB-FDC7A6A4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A89B-862D-492B-86D3-459C0ED1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2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16607-4D46-B8D3-1B39-7751C2E46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E8C39-B7DD-0182-A0FC-412651E71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05E1F-4E9F-8757-08E1-66CCE35CC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61B7B-829C-805E-3769-4F5975EE3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71E3-3B5D-481F-89E6-F916A112F35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514BA-C0A8-363C-6318-BBED11000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B3156E-CE18-6A12-09AA-ACA809F5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A89B-862D-492B-86D3-459C0ED1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3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7DD6-FAD8-F5CB-B1A0-7E64500E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38C95-E643-F37A-8F62-7FF9E6737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CDDA0-A3D8-F521-C56E-099E22DC7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F735E-CA1C-D448-B346-F0EF31A6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71E3-3B5D-481F-89E6-F916A112F35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6B8C4-1B16-CCDD-AB5A-BCF6C2C6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62DE5-9EFA-A32C-5739-0ED7CA06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A89B-862D-492B-86D3-459C0ED1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1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94869A-E8C1-F9F5-C220-F35A876F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CD2B0-E3CB-7C5C-CC46-60BE7046C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0D394-EDC5-AD8D-5481-52569BE434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71E3-3B5D-481F-89E6-F916A112F35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473FA-A059-9E56-610D-64BFD08C6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27186-2852-B4C8-1427-AF2A44720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6A89B-862D-492B-86D3-459C0ED1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BD3B0-B312-637F-EF6A-1B3EFBE8F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86038" y="-1358901"/>
            <a:ext cx="28067914" cy="70223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4A7F0-3435-9667-93B0-33716E3DE8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eschide fotografia">
            <a:extLst>
              <a:ext uri="{FF2B5EF4-FFF2-40B4-BE49-F238E27FC236}">
                <a16:creationId xmlns:a16="http://schemas.microsoft.com/office/drawing/2014/main" id="{539FB244-889C-C3A2-E446-C47905B5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877"/>
            <a:ext cx="12192000" cy="581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308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60A8-30C9-13DB-40EA-087356D7A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EEB12CC-9653-B405-672E-C033B5179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2904"/>
          </a:xfrm>
        </p:spPr>
      </p:pic>
    </p:spTree>
    <p:extLst>
      <p:ext uri="{BB962C8B-B14F-4D97-AF65-F5344CB8AC3E}">
        <p14:creationId xmlns:p14="http://schemas.microsoft.com/office/powerpoint/2010/main" val="825626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AD740-D097-C9D4-99ED-77C1BD03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1ADFC-3720-C7CD-80C4-ABCF2C042D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3FE47-EB97-DB63-DFE3-74CECA3910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E95B99-C165-0BEB-4987-C29E71C229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6666272" cy="4603955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3CF5CD72-EFC4-72A1-6597-36AFD9DF8F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19" y="0"/>
            <a:ext cx="5901813" cy="4011561"/>
          </a:xfrm>
          <a:prstGeom prst="rect">
            <a:avLst/>
          </a:prstGeom>
        </p:spPr>
      </p:pic>
      <p:pic>
        <p:nvPicPr>
          <p:cNvPr id="10" name="Picture 9" descr="Nu este disponibilă nicio descriere pentru fotografie.">
            <a:extLst>
              <a:ext uri="{FF2B5EF4-FFF2-40B4-BE49-F238E27FC236}">
                <a16:creationId xmlns:a16="http://schemas.microsoft.com/office/drawing/2014/main" id="{69636706-A2F6-E3CA-32DF-E87144204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72" y="3165684"/>
            <a:ext cx="4998049" cy="36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53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6B38A-F43D-28B1-82CE-D7E512A7B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7362"/>
          </a:xfrm>
        </p:spPr>
        <p:txBody>
          <a:bodyPr>
            <a:normAutofit fontScale="90000"/>
          </a:bodyPr>
          <a:lstStyle/>
          <a:p>
            <a:r>
              <a:rPr lang="ro-RO" b="1" dirty="0">
                <a:latin typeface="Arial" panose="020B0604020202020204" pitchFamily="34" charset="0"/>
                <a:cs typeface="Arial" panose="020B0604020202020204" pitchFamily="34" charset="0"/>
              </a:rPr>
              <a:t>Organizarea dialogurilor cu autori români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6FE60-AEA2-EBC3-6D9E-25E39CFBB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61" y="751840"/>
            <a:ext cx="2997200" cy="6106160"/>
          </a:xfrm>
        </p:spPr>
        <p:txBody>
          <a:bodyPr>
            <a:noAutofit/>
          </a:bodyPr>
          <a:lstStyle/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Radu Vancu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Dan Coman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Claudiu Komartin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Alina Purcaru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Dan Lungu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Marius Chivu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Ruxanda Cesereanu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Valeriu Gherghel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Bogdan Crețu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Magda Cârneci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Dumitru Crudu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Oleg Serebrian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Constantin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Cheianu</a:t>
            </a:r>
            <a:endParaRPr lang="ro-RO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Nora Iuga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FB8D3-0588-E02D-7977-3CCF10F1C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0284" y="934720"/>
            <a:ext cx="4146755" cy="5820696"/>
          </a:xfrm>
        </p:spPr>
        <p:txBody>
          <a:bodyPr>
            <a:normAutofit/>
          </a:bodyPr>
          <a:lstStyle/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Valeriu Turea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Mihai Ignat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Ana Blandiana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Simona Popescu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Adrian Popescu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Arcadie Suceveanu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Răzvan Andrei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Vasile Gribincea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Gelu Diaconu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Svetlana Cârstean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Alexandru Popescu</a:t>
            </a:r>
          </a:p>
          <a:p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Emilian Galaicu-Păun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D691BA-6C89-1944-1BA7-ED5A8DE3F41D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8030497" cy="4227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9A908E9-8EBF-275C-9AC8-175759352568}"/>
              </a:ext>
            </a:extLst>
          </p:cNvPr>
          <p:cNvSpPr txBox="1">
            <a:spLocks/>
          </p:cNvSpPr>
          <p:nvPr/>
        </p:nvSpPr>
        <p:spPr>
          <a:xfrm>
            <a:off x="3392128" y="747253"/>
            <a:ext cx="4670323" cy="5820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DCB7ED6-E405-461B-29F7-0DC539C90AB7}"/>
              </a:ext>
            </a:extLst>
          </p:cNvPr>
          <p:cNvSpPr txBox="1">
            <a:spLocks/>
          </p:cNvSpPr>
          <p:nvPr/>
        </p:nvSpPr>
        <p:spPr>
          <a:xfrm>
            <a:off x="8308258" y="1195925"/>
            <a:ext cx="4146755" cy="4466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o-R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3A226-C497-3B35-C5AA-7124F6B1F548}"/>
              </a:ext>
            </a:extLst>
          </p:cNvPr>
          <p:cNvSpPr txBox="1"/>
          <p:nvPr/>
        </p:nvSpPr>
        <p:spPr>
          <a:xfrm>
            <a:off x="3840481" y="915386"/>
            <a:ext cx="3889803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Aureliu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Busuioc</a:t>
            </a:r>
            <a:endParaRPr lang="ro-RO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Nichita Danilov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Vasile Ernu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Matei Vișniec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Cristian Fulaș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George C. Dumitru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Emanuela Iurkin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Cosmin Perța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Adrian Jicu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Laszlo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Alexandru</a:t>
            </a:r>
            <a:endParaRPr lang="ro-RO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Tamara Cărăuș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Alina Nelega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Vasile Romanciuc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Vitalie Ciobanu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Valentina Butnaru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o-RO" sz="2200" dirty="0">
                <a:latin typeface="Arial" panose="020B0604020202020204" pitchFamily="34" charset="0"/>
                <a:cs typeface="Arial" panose="020B0604020202020204" pitchFamily="34" charset="0"/>
              </a:rPr>
              <a:t>Val Butnaru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o-RO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9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7743-83EA-945F-D61B-1D1EF112C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39390-4195-082F-750F-B80FCDC135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D4568-AC65-B589-5D72-80601EA452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Nu este disponibilă nicio descriere pentru fotografie.">
            <a:extLst>
              <a:ext uri="{FF2B5EF4-FFF2-40B4-BE49-F238E27FC236}">
                <a16:creationId xmlns:a16="http://schemas.microsoft.com/office/drawing/2014/main" id="{4768C366-7892-29F3-08EB-0CFABF05E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8" y="2558614"/>
            <a:ext cx="5351284" cy="356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r putea fi o imagine cu 4 persoane şi persoane în picioare">
            <a:extLst>
              <a:ext uri="{FF2B5EF4-FFF2-40B4-BE49-F238E27FC236}">
                <a16:creationId xmlns:a16="http://schemas.microsoft.com/office/drawing/2014/main" id="{E3F56A9E-F1F6-88DD-022B-7ECD89F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259" y="-137652"/>
            <a:ext cx="5181600" cy="35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u este disponibilă nicio descriere pentru fotografie.">
            <a:extLst>
              <a:ext uri="{FF2B5EF4-FFF2-40B4-BE49-F238E27FC236}">
                <a16:creationId xmlns:a16="http://schemas.microsoft.com/office/drawing/2014/main" id="{FC1E22D0-23E2-3AD4-CA74-83CB92CA2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916" y="-24050"/>
            <a:ext cx="4545319" cy="30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May be an image of 7 people, people standing, people sitting and indoor">
            <a:extLst>
              <a:ext uri="{FF2B5EF4-FFF2-40B4-BE49-F238E27FC236}">
                <a16:creationId xmlns:a16="http://schemas.microsoft.com/office/drawing/2014/main" id="{5FFCADDD-289E-2D0A-F470-4E251C574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092" y="3394404"/>
            <a:ext cx="4939101" cy="340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926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1C15-BEEA-D901-1B33-635E0BB04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8772"/>
          </a:xfrm>
        </p:spPr>
        <p:txBody>
          <a:bodyPr>
            <a:normAutofit fontScale="90000"/>
          </a:bodyPr>
          <a:lstStyle/>
          <a:p>
            <a:r>
              <a:rPr lang="ro-RO" b="1" dirty="0">
                <a:latin typeface="Bahnschrift Condensed" panose="020B0502040204020203" pitchFamily="34" charset="0"/>
              </a:rPr>
              <a:t>PRODUSE</a:t>
            </a:r>
            <a:r>
              <a:rPr lang="en-US" b="1" dirty="0">
                <a:latin typeface="Bahnschrift Condensed" panose="020B0502040204020203" pitchFamily="34" charset="0"/>
              </a:rPr>
              <a:t/>
            </a:r>
            <a:br>
              <a:rPr lang="en-US" b="1" dirty="0">
                <a:latin typeface="Bahnschrift Condensed" panose="020B0502040204020203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3D0F3-EED2-B73D-EEC2-4D1D7AC6B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489" y="757085"/>
            <a:ext cx="7199671" cy="6459792"/>
          </a:xfrm>
        </p:spPr>
        <p:txBody>
          <a:bodyPr>
            <a:normAutofit fontScale="775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o-RO" b="1" dirty="0"/>
              <a:t>Colective </a:t>
            </a:r>
          </a:p>
          <a:p>
            <a:pPr>
              <a:buFontTx/>
              <a:buChar char="-"/>
            </a:pPr>
            <a:r>
              <a:rPr lang="ro-RO" dirty="0"/>
              <a:t>Semne de carte cu recomandări de lectură;</a:t>
            </a:r>
          </a:p>
          <a:p>
            <a:pPr>
              <a:buFontTx/>
              <a:buChar char="-"/>
            </a:pPr>
            <a:r>
              <a:rPr lang="ro-RO" dirty="0"/>
              <a:t>Postere de promovare a scriitorilor și a operelor acestora;</a:t>
            </a:r>
          </a:p>
          <a:p>
            <a:pPr>
              <a:buFontTx/>
              <a:buChar char="-"/>
            </a:pPr>
            <a:r>
              <a:rPr lang="ro-RO" dirty="0"/>
              <a:t>Expoziție fotografică (</a:t>
            </a:r>
            <a:r>
              <a:rPr lang="ro-RO" i="1" dirty="0"/>
              <a:t>Cărți și fructe/ Cartea la joacă/ Fața și cartea</a:t>
            </a:r>
            <a:r>
              <a:rPr lang="ro-RO" dirty="0"/>
              <a:t>);</a:t>
            </a:r>
          </a:p>
          <a:p>
            <a:pPr>
              <a:buFontTx/>
              <a:buChar char="-"/>
            </a:pPr>
            <a:r>
              <a:rPr lang="ro-RO" dirty="0"/>
              <a:t>Lapbook-uri (</a:t>
            </a:r>
            <a:r>
              <a:rPr lang="ro-RO" i="1" dirty="0"/>
              <a:t>proză scurtă/ cărți pentru vârsta ta</a:t>
            </a:r>
            <a:r>
              <a:rPr lang="ro-RO" dirty="0"/>
              <a:t>);</a:t>
            </a:r>
          </a:p>
          <a:p>
            <a:pPr>
              <a:buFontTx/>
              <a:buChar char="-"/>
            </a:pPr>
            <a:r>
              <a:rPr lang="ro-RO" dirty="0"/>
              <a:t>Makete în baza cărților;</a:t>
            </a:r>
          </a:p>
          <a:p>
            <a:pPr>
              <a:buFontTx/>
              <a:buChar char="-"/>
            </a:pPr>
            <a:r>
              <a:rPr lang="ro-RO" dirty="0"/>
              <a:t>Booktrailere;</a:t>
            </a:r>
          </a:p>
          <a:p>
            <a:pPr>
              <a:buFontTx/>
              <a:buChar char="-"/>
            </a:pPr>
            <a:r>
              <a:rPr lang="ro-RO" dirty="0"/>
              <a:t>Spectacole de teatru, recitaluri;</a:t>
            </a:r>
          </a:p>
          <a:p>
            <a:pPr>
              <a:buFontTx/>
              <a:buChar char="-"/>
            </a:pPr>
            <a:r>
              <a:rPr lang="ro-RO" dirty="0"/>
              <a:t>Campania de promovare a lecturii cu voce;</a:t>
            </a:r>
          </a:p>
          <a:p>
            <a:pPr>
              <a:buFontTx/>
              <a:buChar char="-"/>
            </a:pPr>
            <a:r>
              <a:rPr lang="ro-RO" dirty="0"/>
              <a:t>Proiectul ”Apropo de litreratura română contemporană”, Colegiul Național ”Spiru Haret” din București; </a:t>
            </a:r>
          </a:p>
          <a:p>
            <a:pPr>
              <a:buFontTx/>
              <a:buChar char="-"/>
            </a:pPr>
            <a:r>
              <a:rPr lang="ro-RO" dirty="0"/>
              <a:t>Cartea clubului;</a:t>
            </a:r>
          </a:p>
          <a:p>
            <a:pPr>
              <a:buFontTx/>
              <a:buChar char="-"/>
            </a:pPr>
            <a:r>
              <a:rPr lang="ro-RO" dirty="0"/>
              <a:t>Turism cultural;</a:t>
            </a:r>
          </a:p>
          <a:p>
            <a:pPr>
              <a:buFontTx/>
              <a:buChar char="-"/>
            </a:pPr>
            <a:r>
              <a:rPr lang="ro-RO" dirty="0"/>
              <a:t>Blogul clubului ”Ceai, cafea, cultură la clubul de lectură”;</a:t>
            </a:r>
          </a:p>
          <a:p>
            <a:pPr>
              <a:buFontTx/>
              <a:buChar char="-"/>
            </a:pPr>
            <a:r>
              <a:rPr lang="ro-RO" dirty="0"/>
              <a:t>Voluntariat în cadrul activităților culturale.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5C09E-65FC-A444-7923-8BC77A799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43020" y="1042222"/>
            <a:ext cx="4579374" cy="4995632"/>
          </a:xfrm>
        </p:spPr>
        <p:txBody>
          <a:bodyPr>
            <a:normAutofit fontScale="775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o-RO" b="1" dirty="0"/>
              <a:t>Personale</a:t>
            </a:r>
          </a:p>
          <a:p>
            <a:pPr>
              <a:buFontTx/>
              <a:buChar char="-"/>
            </a:pPr>
            <a:r>
              <a:rPr lang="ro-RO" dirty="0"/>
              <a:t>Participări la emisiuni (Europa Liberă, Jurnal TV, Moldova 1, Radio România Cultural, TV Iași etc.)</a:t>
            </a:r>
          </a:p>
          <a:p>
            <a:pPr>
              <a:buFontTx/>
              <a:buChar char="-"/>
            </a:pPr>
            <a:r>
              <a:rPr lang="ro-RO" dirty="0"/>
              <a:t>Articol în antologia ”Prof de română”, CDPL, București, 2018</a:t>
            </a:r>
          </a:p>
          <a:p>
            <a:pPr>
              <a:buFontTx/>
              <a:buChar char="-"/>
            </a:pPr>
            <a:r>
              <a:rPr lang="ro-RO" dirty="0"/>
              <a:t>Volumul ”Cu și fără didascalii, un dialog cu Mihai Ignat”, CDLP, București, 2019</a:t>
            </a:r>
          </a:p>
          <a:p>
            <a:pPr>
              <a:buFontTx/>
              <a:buChar char="-"/>
            </a:pPr>
            <a:r>
              <a:rPr lang="ro-RO" dirty="0"/>
              <a:t>Antologia ”O temă în literatură: Familia, Școala”, Știința, 2019</a:t>
            </a:r>
          </a:p>
          <a:p>
            <a:pPr>
              <a:buFontTx/>
              <a:buChar char="-"/>
            </a:pPr>
            <a:r>
              <a:rPr lang="ro-RO" dirty="0"/>
              <a:t>Partener al ZLR la Chișinău, Editura Cartier (moderator);</a:t>
            </a:r>
          </a:p>
          <a:p>
            <a:pPr>
              <a:buFontTx/>
              <a:buChar char="-"/>
            </a:pPr>
            <a:r>
              <a:rPr lang="ro-RO" dirty="0"/>
              <a:t>Partener al Zilei Naționale a Lecturii, Editura Știința (moderator).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E2A79F-F3A5-065C-E673-917C9C65FBB9}"/>
              </a:ext>
            </a:extLst>
          </p:cNvPr>
          <p:cNvSpPr txBox="1">
            <a:spLocks/>
          </p:cNvSpPr>
          <p:nvPr/>
        </p:nvSpPr>
        <p:spPr>
          <a:xfrm>
            <a:off x="838200" y="88491"/>
            <a:ext cx="10515600" cy="668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700" b="1" dirty="0">
              <a:latin typeface="Bahnschrift Condensed" panose="020B050204020402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7FC503-2555-6B81-D77A-ECF566E4E54F}"/>
              </a:ext>
            </a:extLst>
          </p:cNvPr>
          <p:cNvSpPr txBox="1">
            <a:spLocks/>
          </p:cNvSpPr>
          <p:nvPr/>
        </p:nvSpPr>
        <p:spPr>
          <a:xfrm>
            <a:off x="1691148" y="630416"/>
            <a:ext cx="5597013" cy="6046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292C26A-D077-F571-F64B-08BF8D82F14A}"/>
              </a:ext>
            </a:extLst>
          </p:cNvPr>
          <p:cNvSpPr txBox="1">
            <a:spLocks/>
          </p:cNvSpPr>
          <p:nvPr/>
        </p:nvSpPr>
        <p:spPr>
          <a:xfrm>
            <a:off x="7000568" y="1130710"/>
            <a:ext cx="4689986" cy="5046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31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5B538-FE62-F3E2-C905-F4746079C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AE4544-9A47-4456-6A6E-BDAB585620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60" y="-20423"/>
            <a:ext cx="4548001" cy="6878423"/>
          </a:xfrm>
        </p:spPr>
      </p:pic>
      <p:pic>
        <p:nvPicPr>
          <p:cNvPr id="1026" name="Picture 2" descr="Nu este disponibilă nicio descriere.">
            <a:extLst>
              <a:ext uri="{FF2B5EF4-FFF2-40B4-BE49-F238E27FC236}">
                <a16:creationId xmlns:a16="http://schemas.microsoft.com/office/drawing/2014/main" id="{4CF07448-66BB-A73F-6ECC-F33940EF19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735" y="-1"/>
            <a:ext cx="4548001" cy="687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23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A6E6-3D4A-DA8A-2E15-C691F42E6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u este disponibilă nicio descriere pentru fotografie.">
            <a:extLst>
              <a:ext uri="{FF2B5EF4-FFF2-40B4-BE49-F238E27FC236}">
                <a16:creationId xmlns:a16="http://schemas.microsoft.com/office/drawing/2014/main" id="{6E125AB3-4FFD-8AAB-D14C-B84A7F652C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163" y="202431"/>
            <a:ext cx="4557528" cy="645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u este disponibilă nicio descriere pentru fotografie.">
            <a:extLst>
              <a:ext uri="{FF2B5EF4-FFF2-40B4-BE49-F238E27FC236}">
                <a16:creationId xmlns:a16="http://schemas.microsoft.com/office/drawing/2014/main" id="{A64A8193-EE7E-F86B-6F35-046A94EB1C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789"/>
            <a:ext cx="7291007" cy="472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29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3086-16C2-7000-CF41-EFE975E82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D19D2-0DB8-9153-758A-81FE56C6A3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9CFA233F-1508-0CE9-011A-36FE487E7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286"/>
            <a:ext cx="5393284" cy="3576418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623AE5D4-793D-A49F-30B3-8906EC2EB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07" y="-114754"/>
            <a:ext cx="6734557" cy="3459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3E9CA-FF44-C915-A379-D10337F6E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58" y="3196701"/>
            <a:ext cx="5378707" cy="3787507"/>
          </a:xfrm>
          <a:prstGeom prst="rect">
            <a:avLst/>
          </a:prstGeom>
        </p:spPr>
      </p:pic>
      <p:pic>
        <p:nvPicPr>
          <p:cNvPr id="4098" name="Picture 2" descr="Nu este disponibilă nicio descriere pentru fotografie.">
            <a:extLst>
              <a:ext uri="{FF2B5EF4-FFF2-40B4-BE49-F238E27FC236}">
                <a16:creationId xmlns:a16="http://schemas.microsoft.com/office/drawing/2014/main" id="{964583A4-CA67-D4ED-69F8-57AAFF4725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20" y="2802318"/>
            <a:ext cx="5875389" cy="391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591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6186B-BBC7-68B6-B88B-D6715CF0A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704E0E-0353-949B-D324-28CFB7ED7D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38684" cy="445401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520C39-69FB-2D4C-B177-47E06CCB7D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92" y="1798177"/>
            <a:ext cx="6920647" cy="4946752"/>
          </a:xfrm>
        </p:spPr>
      </p:pic>
    </p:spTree>
    <p:extLst>
      <p:ext uri="{BB962C8B-B14F-4D97-AF65-F5344CB8AC3E}">
        <p14:creationId xmlns:p14="http://schemas.microsoft.com/office/powerpoint/2010/main" val="1727475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86398-321C-8F41-19E6-40DE5320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u este disponibilă nicio descriere pentru fotografie.">
            <a:extLst>
              <a:ext uri="{FF2B5EF4-FFF2-40B4-BE49-F238E27FC236}">
                <a16:creationId xmlns:a16="http://schemas.microsoft.com/office/drawing/2014/main" id="{933690C4-29C9-1C5B-AF72-768D9B8F60C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51581" cy="410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u este disponibilă nicio descriere pentru fotografie.">
            <a:extLst>
              <a:ext uri="{FF2B5EF4-FFF2-40B4-BE49-F238E27FC236}">
                <a16:creationId xmlns:a16="http://schemas.microsoft.com/office/drawing/2014/main" id="{796A8738-49A2-2D2F-3F30-4AA3E1DFBC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80" y="2286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307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CA16-BD46-E2B8-1434-8694F647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user\Desktop\bibliotecarul.jpg">
            <a:extLst>
              <a:ext uri="{FF2B5EF4-FFF2-40B4-BE49-F238E27FC236}">
                <a16:creationId xmlns:a16="http://schemas.microsoft.com/office/drawing/2014/main" id="{1587A9AE-33E7-1914-69E1-37CCD7AB53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516" y="0"/>
            <a:ext cx="5320826" cy="6878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8768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F47C-F332-F578-EF34-8297A1CDE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4599A-AA02-3F4B-785A-127C2618F3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3E9D1-1321-306F-8223-082084DDE3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y be an image of text">
            <a:extLst>
              <a:ext uri="{FF2B5EF4-FFF2-40B4-BE49-F238E27FC236}">
                <a16:creationId xmlns:a16="http://schemas.microsoft.com/office/drawing/2014/main" id="{8011811D-BE2B-E532-3110-7A5E7884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9" y="0"/>
            <a:ext cx="5761704" cy="69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r putea fi o imagine cu text">
            <a:extLst>
              <a:ext uri="{FF2B5EF4-FFF2-40B4-BE49-F238E27FC236}">
                <a16:creationId xmlns:a16="http://schemas.microsoft.com/office/drawing/2014/main" id="{9C5B5703-788C-C95C-7AE5-CB186810B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-452284"/>
            <a:ext cx="5181600" cy="802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500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63374-4507-D4A4-ACEA-7BAE38D4B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Ar putea fi o imagine cu 7 persoane, persoane în picioare şi interior">
            <a:extLst>
              <a:ext uri="{FF2B5EF4-FFF2-40B4-BE49-F238E27FC236}">
                <a16:creationId xmlns:a16="http://schemas.microsoft.com/office/drawing/2014/main" id="{2E1DBC65-E297-5669-13F0-0789FCB477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5" y="4848"/>
            <a:ext cx="10274710" cy="685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71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FA835-DDAC-B42C-B4F8-99FB1516F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47" y="365126"/>
            <a:ext cx="11186653" cy="578772"/>
          </a:xfrm>
        </p:spPr>
        <p:txBody>
          <a:bodyPr>
            <a:normAutofit fontScale="90000"/>
          </a:bodyPr>
          <a:lstStyle/>
          <a:p>
            <a:r>
              <a:rPr lang="ro-RO" dirty="0"/>
              <a:t>După Roger Caillois, joaca este o activitate: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30B8B-2BA6-E9E2-A0F3-F0038BBB7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9536"/>
            <a:ext cx="11867535" cy="5801032"/>
          </a:xfrm>
        </p:spPr>
        <p:txBody>
          <a:bodyPr>
            <a:normAutofit fontScale="92500" lnSpcReduction="10000"/>
          </a:bodyPr>
          <a:lstStyle/>
          <a:p>
            <a:r>
              <a:rPr lang="ro-RO" dirty="0"/>
              <a:t>LIBERĂ – cu participare benevolă, decizii luate colectiv</a:t>
            </a:r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SEPARATĂ – circumscrisă în limite spațiale și temporale stabilite dinainte</a:t>
            </a:r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NESIGURĂ – cu un curs nedeterminat, imprevizibil, cu suspans</a:t>
            </a:r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NEPRODUCTIVĂ – nu creează bunuri, premii, note, cu recompense ocazionale</a:t>
            </a:r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GUVERNATĂ DE REGULI – anulează regulile obișnuite și stabilește o legislație proprie, de moment</a:t>
            </a:r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CREATOARE DE ILUZIE – construiește o realitate secundară, o irealitate liberă, diferită de viața reală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79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51EDD-C5EF-B2AB-08F7-374F5ABD6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4578"/>
          </a:xfrm>
        </p:spPr>
        <p:txBody>
          <a:bodyPr>
            <a:normAutofit/>
          </a:bodyPr>
          <a:lstStyle/>
          <a:p>
            <a:pPr algn="ctr"/>
            <a:r>
              <a:rPr lang="ro-RO" sz="3000" dirty="0"/>
              <a:t>CONDIȚIA DE MEMBRU AL CLUBULUI DE LECTURĂ</a:t>
            </a:r>
            <a:endParaRPr lang="en-US" sz="30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6698A1E-6D18-4830-B2E4-A243172EA3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2442790"/>
              </p:ext>
            </p:extLst>
          </p:nvPr>
        </p:nvGraphicFramePr>
        <p:xfrm>
          <a:off x="-294968" y="1494502"/>
          <a:ext cx="12644284" cy="5363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55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9CCC-6750-853F-16AF-50BA1C72A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8101"/>
          </a:xfrm>
        </p:spPr>
        <p:txBody>
          <a:bodyPr>
            <a:normAutofit fontScale="90000"/>
          </a:bodyPr>
          <a:lstStyle/>
          <a:p>
            <a:r>
              <a:rPr lang="ro-RO" dirty="0"/>
              <a:t>Bibliografie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C7564-B930-2E68-71B0-5AB5BFF105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atei Calinescu - A citi, a reciti. Catre o poetica a (re)lecturii">
            <a:extLst>
              <a:ext uri="{FF2B5EF4-FFF2-40B4-BE49-F238E27FC236}">
                <a16:creationId xmlns:a16="http://schemas.microsoft.com/office/drawing/2014/main" id="{97C18CC3-6685-1989-0FA4-8D9BFD4675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8" y="1147634"/>
            <a:ext cx="3081184" cy="457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ctavia Costea - Didactica lecturii. O abordare functionala - elefant.md">
            <a:extLst>
              <a:ext uri="{FF2B5EF4-FFF2-40B4-BE49-F238E27FC236}">
                <a16:creationId xmlns:a16="http://schemas.microsoft.com/office/drawing/2014/main" id="{677E9C2F-E705-D199-5A86-CFAED9C18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109" y="190653"/>
            <a:ext cx="3277707" cy="457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 un roman - Daniel Pennac">
            <a:extLst>
              <a:ext uri="{FF2B5EF4-FFF2-40B4-BE49-F238E27FC236}">
                <a16:creationId xmlns:a16="http://schemas.microsoft.com/office/drawing/2014/main" id="{FD96D6A5-68EE-2B90-5932-2A5A54122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375" y="687614"/>
            <a:ext cx="3947038" cy="58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18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7C9E7-F027-1C8E-50A9-8AE51A166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632" y="365124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Consilierul de Lectură Nr. 4 /2015 | Anpro">
            <a:extLst>
              <a:ext uri="{FF2B5EF4-FFF2-40B4-BE49-F238E27FC236}">
                <a16:creationId xmlns:a16="http://schemas.microsoft.com/office/drawing/2014/main" id="{614E95EA-6DF4-3A2A-18A7-BB31317777F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11" y="182229"/>
            <a:ext cx="2563608" cy="34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nsilierul de lectura nr. 1/2017 - eMAG.ro">
            <a:extLst>
              <a:ext uri="{FF2B5EF4-FFF2-40B4-BE49-F238E27FC236}">
                <a16:creationId xmlns:a16="http://schemas.microsoft.com/office/drawing/2014/main" id="{5ADC96A8-192E-CF80-8658-EF9A18D1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019" y="844090"/>
            <a:ext cx="3466848" cy="34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nsilierul de lectura nr. 3/2015 » BookZone">
            <a:extLst>
              <a:ext uri="{FF2B5EF4-FFF2-40B4-BE49-F238E27FC236}">
                <a16:creationId xmlns:a16="http://schemas.microsoft.com/office/drawing/2014/main" id="{45131C92-22DD-8A07-723A-26EAECDAB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32" y="3126678"/>
            <a:ext cx="2405063" cy="35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ogramele școlare nu privilegiază lectura literaturii” – interviu cu  Monica ONOJESCU –">
            <a:extLst>
              <a:ext uri="{FF2B5EF4-FFF2-40B4-BE49-F238E27FC236}">
                <a16:creationId xmlns:a16="http://schemas.microsoft.com/office/drawing/2014/main" id="{B915EC2D-27CF-0C68-C351-0EF5FBD69C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76" y="1661210"/>
            <a:ext cx="6207078" cy="46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273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F95E3-B459-FDB2-14CD-AC9D42076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pPr algn="ctr"/>
            <a:r>
              <a:rPr lang="ro-RO" dirty="0"/>
              <a:t>RISCURI și POSIBILE SOLUȚII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55978-C9F8-92D7-6653-F669F198D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1376516"/>
            <a:ext cx="11690555" cy="5329084"/>
          </a:xfrm>
        </p:spPr>
        <p:txBody>
          <a:bodyPr/>
          <a:lstStyle/>
          <a:p>
            <a:r>
              <a:rPr lang="ro-RO" dirty="0"/>
              <a:t>Lipsa timpului pentru pregătire și desfășurare a activităților</a:t>
            </a:r>
          </a:p>
          <a:p>
            <a:r>
              <a:rPr lang="ro-RO" dirty="0"/>
              <a:t>Lipsa resurselor materiale pentru remunerarea coordonatorului și pentru materialele necesare activităților</a:t>
            </a:r>
          </a:p>
          <a:p>
            <a:r>
              <a:rPr lang="ro-RO" dirty="0"/>
              <a:t>Lipsa persoanelor-resursă</a:t>
            </a:r>
          </a:p>
          <a:p>
            <a:r>
              <a:rPr lang="ro-RO" dirty="0"/>
              <a:t>Membri nemotivați, absența de la activități și neatingerea performanței</a:t>
            </a:r>
          </a:p>
          <a:p>
            <a:r>
              <a:rPr lang="ro-RO" dirty="0"/>
              <a:t>Pierderea treptată a entuziasmului, oboseala coordonatorului</a:t>
            </a:r>
          </a:p>
          <a:p>
            <a:pPr marL="0" indent="0">
              <a:buNone/>
            </a:pPr>
            <a:endParaRPr lang="ro-R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8D669-1BC9-C52E-DF78-506F7D383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412954" y="4719483"/>
            <a:ext cx="11454580" cy="1449003"/>
          </a:xfrm>
        </p:spPr>
        <p:txBody>
          <a:bodyPr/>
          <a:lstStyle/>
          <a:p>
            <a:pPr algn="r"/>
            <a:r>
              <a:rPr lang="ro-RO" i="1" dirty="0"/>
              <a:t>Dacă ar fi fost ușor, ce rost am fi avut noi? </a:t>
            </a:r>
            <a:r>
              <a:rPr lang="ro-RO" dirty="0"/>
              <a:t/>
            </a:r>
            <a:br>
              <a:rPr lang="ro-RO" dirty="0"/>
            </a:br>
            <a:r>
              <a:rPr lang="ro-RO" dirty="0"/>
              <a:t>(Spiru Haret)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8BE547-19BA-542A-18AB-7731BFD46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738" y="0"/>
            <a:ext cx="7996070" cy="4477799"/>
          </a:xfrm>
        </p:spPr>
      </p:pic>
    </p:spTree>
    <p:extLst>
      <p:ext uri="{BB962C8B-B14F-4D97-AF65-F5344CB8AC3E}">
        <p14:creationId xmlns:p14="http://schemas.microsoft.com/office/powerpoint/2010/main" val="547113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8ED53-34DE-DA8C-1A06-E622BB165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Nu este disponibilă nicio descriere pentru fotografie.">
            <a:extLst>
              <a:ext uri="{FF2B5EF4-FFF2-40B4-BE49-F238E27FC236}">
                <a16:creationId xmlns:a16="http://schemas.microsoft.com/office/drawing/2014/main" id="{0A165869-3F56-1393-02CA-A3E74A9C1E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368" y="253846"/>
            <a:ext cx="7002500" cy="635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476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AF38B-7ED3-79EC-CC51-07E2507A8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119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TREBUIE S</a:t>
            </a:r>
            <a:r>
              <a:rPr lang="ro-RO" b="1" dirty="0">
                <a:solidFill>
                  <a:srgbClr val="FF0000"/>
                </a:solidFill>
              </a:rPr>
              <a:t>Ă CITIM: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25A8D-06D0-4D56-D2DB-6C4A8F0DF8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39520"/>
            <a:ext cx="5740400" cy="5384800"/>
          </a:xfrm>
        </p:spPr>
        <p:txBody>
          <a:bodyPr>
            <a:noAutofit/>
          </a:bodyPr>
          <a:lstStyle/>
          <a:p>
            <a:r>
              <a:rPr lang="ro-RO" sz="2200" dirty="0"/>
              <a:t>Pentru a învăța.</a:t>
            </a:r>
          </a:p>
          <a:p>
            <a:r>
              <a:rPr lang="ro-RO" sz="2200" dirty="0"/>
              <a:t>Pentru a ne duce la bun sfârșit studiile.</a:t>
            </a:r>
          </a:p>
          <a:p>
            <a:r>
              <a:rPr lang="ro-RO" sz="2200" dirty="0"/>
              <a:t>Pentru a ne informa.</a:t>
            </a:r>
          </a:p>
          <a:p>
            <a:r>
              <a:rPr lang="ro-RO" sz="2200" dirty="0"/>
              <a:t>Pentru a ști de unde venim.</a:t>
            </a:r>
          </a:p>
          <a:p>
            <a:r>
              <a:rPr lang="ro-RO" sz="2200" dirty="0"/>
              <a:t>Pentru a ști cine suntem.</a:t>
            </a:r>
          </a:p>
          <a:p>
            <a:r>
              <a:rPr lang="ro-RO" sz="2200" dirty="0"/>
              <a:t>Pentru a-i cunoaște mai bine pe ceilalți.</a:t>
            </a:r>
          </a:p>
          <a:p>
            <a:r>
              <a:rPr lang="ro-RO" sz="2200" dirty="0"/>
              <a:t>Pentru a ști încotro ne ducem.</a:t>
            </a:r>
          </a:p>
          <a:p>
            <a:r>
              <a:rPr lang="ro-RO" sz="2200" dirty="0"/>
              <a:t>Pentru a păstra memoria trecutului.</a:t>
            </a:r>
          </a:p>
          <a:p>
            <a:r>
              <a:rPr lang="ro-RO" sz="2200" dirty="0"/>
              <a:t>Pentru a ne lămuri cu prezentul.</a:t>
            </a:r>
          </a:p>
          <a:p>
            <a:r>
              <a:rPr lang="ro-RO" sz="2200" dirty="0"/>
              <a:t>Pentru a profita de experiențele altora.</a:t>
            </a:r>
          </a:p>
          <a:p>
            <a:r>
              <a:rPr lang="ro-RO" sz="2200" dirty="0"/>
              <a:t>Pentru a nu repeta prostiile stămoșilor.</a:t>
            </a:r>
          </a:p>
          <a:p>
            <a:r>
              <a:rPr lang="ro-RO" sz="2200" dirty="0"/>
              <a:t>Pentru a câștiga timp.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87824-F0B1-B604-C515-06F7B3737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0400" y="962024"/>
            <a:ext cx="6197600" cy="5062855"/>
          </a:xfrm>
        </p:spPr>
        <p:txBody>
          <a:bodyPr>
            <a:normAutofit fontScale="85000" lnSpcReduction="20000"/>
          </a:bodyPr>
          <a:lstStyle/>
          <a:p>
            <a:r>
              <a:rPr lang="ro-RO" dirty="0"/>
              <a:t>Pentru a evada.</a:t>
            </a:r>
          </a:p>
          <a:p>
            <a:r>
              <a:rPr lang="ro-RO" dirty="0"/>
              <a:t>Pentru a căuta un sens vieții.</a:t>
            </a:r>
          </a:p>
          <a:p>
            <a:r>
              <a:rPr lang="ro-RO" dirty="0"/>
              <a:t>Pentru a înțelege bazele civilizației noastre.</a:t>
            </a:r>
          </a:p>
          <a:p>
            <a:r>
              <a:rPr lang="ro-RO" dirty="0"/>
              <a:t>Pentru a ne întreține curiozitatea.</a:t>
            </a:r>
          </a:p>
          <a:p>
            <a:r>
              <a:rPr lang="ro-RO" dirty="0"/>
              <a:t>Pentru a ne distra.</a:t>
            </a:r>
          </a:p>
          <a:p>
            <a:r>
              <a:rPr lang="ro-RO" dirty="0"/>
              <a:t>Pentru a ne cultiva.</a:t>
            </a:r>
          </a:p>
          <a:p>
            <a:r>
              <a:rPr lang="ro-RO" dirty="0"/>
              <a:t>Pentru a comunica.</a:t>
            </a:r>
          </a:p>
          <a:p>
            <a:r>
              <a:rPr lang="ro-RO" dirty="0"/>
              <a:t>Pentru a ne exercita spiritul critic.</a:t>
            </a:r>
          </a:p>
          <a:p>
            <a:r>
              <a:rPr lang="ro-RO" dirty="0"/>
              <a:t>Pentru a ne fofila de la treburi.</a:t>
            </a:r>
          </a:p>
          <a:p>
            <a:r>
              <a:rPr lang="ro-RO" dirty="0"/>
              <a:t>Pentru a impresiona.</a:t>
            </a:r>
          </a:p>
          <a:p>
            <a:r>
              <a:rPr lang="ro-RO" dirty="0"/>
              <a:t>Pentru a înțelege ce spun ceilalți.</a:t>
            </a:r>
          </a:p>
          <a:p>
            <a:r>
              <a:rPr lang="ro-RO" dirty="0"/>
              <a:t>Pentru a nu fi mai prost ca alții.</a:t>
            </a:r>
          </a:p>
          <a:p>
            <a:r>
              <a:rPr lang="ro-RO" dirty="0"/>
              <a:t>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34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4792D-06AB-115E-4A56-844F228A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995"/>
          </a:xfrm>
        </p:spPr>
        <p:txBody>
          <a:bodyPr>
            <a:normAutofit/>
          </a:bodyPr>
          <a:lstStyle/>
          <a:p>
            <a:pPr algn="ctr"/>
            <a:r>
              <a:rPr lang="ro-RO" sz="3000" b="1" dirty="0">
                <a:solidFill>
                  <a:srgbClr val="FF0000"/>
                </a:solidFill>
              </a:rPr>
              <a:t>Comportamente de lectură </a:t>
            </a:r>
            <a:r>
              <a:rPr lang="ro-RO" sz="2000" dirty="0"/>
              <a:t>(Albert J. Harris și Edward R. Sipay, 1980)</a:t>
            </a:r>
            <a:endParaRPr lang="en-US" sz="20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B9EE64-055D-2FE6-D437-AD62E5E3AB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3431343"/>
              </p:ext>
            </p:extLst>
          </p:nvPr>
        </p:nvGraphicFramePr>
        <p:xfrm>
          <a:off x="152400" y="0"/>
          <a:ext cx="12110720" cy="7589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0058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31DCE-3F90-E895-D3CE-E3E3EE69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47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A0930-CD35-2737-F424-73AC33B81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261CAB-D913-D57F-831B-9C85C80010C5}"/>
              </a:ext>
            </a:extLst>
          </p:cNvPr>
          <p:cNvSpPr txBox="1">
            <a:spLocks/>
          </p:cNvSpPr>
          <p:nvPr/>
        </p:nvSpPr>
        <p:spPr>
          <a:xfrm>
            <a:off x="1484311" y="334298"/>
            <a:ext cx="1001871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600" b="1">
                <a:latin typeface="Bahnschrift Condensed" panose="020B0502040204020203" pitchFamily="34" charset="0"/>
              </a:rPr>
              <a:t>OBIECTIVE</a:t>
            </a:r>
            <a:endParaRPr lang="en-US" sz="3600" b="1" dirty="0">
              <a:latin typeface="Bahnschrift Condensed" panose="020B0502040204020203" pitchFamily="34" charset="0"/>
            </a:endParaRPr>
          </a:p>
        </p:txBody>
      </p:sp>
      <p:pic>
        <p:nvPicPr>
          <p:cNvPr id="5" name="Google Shape;730;p53">
            <a:extLst>
              <a:ext uri="{FF2B5EF4-FFF2-40B4-BE49-F238E27FC236}">
                <a16:creationId xmlns:a16="http://schemas.microsoft.com/office/drawing/2014/main" id="{5BBBCCCC-5871-114F-3BAA-AB84EF2510D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2599" r="11800"/>
          <a:stretch/>
        </p:blipFill>
        <p:spPr>
          <a:xfrm>
            <a:off x="216310" y="1540810"/>
            <a:ext cx="3268570" cy="469229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F103DA5-F4E0-9DE5-F37A-602D2C7038B8}"/>
              </a:ext>
            </a:extLst>
          </p:cNvPr>
          <p:cNvSpPr txBox="1">
            <a:spLocks/>
          </p:cNvSpPr>
          <p:nvPr/>
        </p:nvSpPr>
        <p:spPr>
          <a:xfrm>
            <a:off x="3556000" y="1484671"/>
            <a:ext cx="8419690" cy="469229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/>
              <a:t>Constituirea</a:t>
            </a:r>
            <a:r>
              <a:rPr lang="en-US" sz="3200" dirty="0"/>
              <a:t> </a:t>
            </a:r>
            <a:r>
              <a:rPr lang="en-US" sz="3200" dirty="0" err="1"/>
              <a:t>unei</a:t>
            </a:r>
            <a:r>
              <a:rPr lang="en-US" sz="3200" dirty="0"/>
              <a:t> </a:t>
            </a:r>
            <a:r>
              <a:rPr lang="en-US" sz="3200" dirty="0" err="1"/>
              <a:t>comunit</a:t>
            </a:r>
            <a:r>
              <a:rPr lang="ro-RO" sz="3200" dirty="0"/>
              <a:t>ăți de cititori, formată din circa 20 de elevi din liceu, dar și din afara lui, cu întâlniri periodice, cu scopul diversificării listei de lectură și discutării profunde a mesajului cărților potrivite vârstei și interesului acestora.</a:t>
            </a:r>
          </a:p>
          <a:p>
            <a:r>
              <a:rPr lang="ro-RO" sz="3200" dirty="0"/>
              <a:t>Participarea lunară la o activitate culturală (lansare/ întâlnire/ dezbatere/ conferință/ spectacol etc.), pentru diversificarea activităților și menținerea interesului constant față de limba și literatura română.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0513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6E4AF-AB3F-FBAB-8CDB-F93FAAF6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34A72-9758-CAF0-B5BB-DF1B34C86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979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500" dirty="0">
                <a:solidFill>
                  <a:srgbClr val="FF0000"/>
                </a:solidFill>
              </a:rPr>
              <a:t>CE?</a:t>
            </a:r>
            <a:r>
              <a:rPr lang="ro-RO" sz="3500" dirty="0"/>
              <a:t> – Club de lectură</a:t>
            </a:r>
          </a:p>
          <a:p>
            <a:pPr marL="0" indent="0">
              <a:buNone/>
            </a:pPr>
            <a:r>
              <a:rPr lang="ro-RO" sz="3500" dirty="0">
                <a:solidFill>
                  <a:srgbClr val="FF0000"/>
                </a:solidFill>
              </a:rPr>
              <a:t>CUM?</a:t>
            </a:r>
            <a:r>
              <a:rPr lang="ro-RO" sz="3500" dirty="0"/>
              <a:t> – prin ședințe, întâlniri cu personalități, participări la evenimente, dar și organizare de evenimente etc.</a:t>
            </a:r>
          </a:p>
          <a:p>
            <a:pPr marL="0" indent="0">
              <a:buNone/>
            </a:pPr>
            <a:r>
              <a:rPr lang="ro-RO" sz="3500" dirty="0">
                <a:solidFill>
                  <a:srgbClr val="FF0000"/>
                </a:solidFill>
              </a:rPr>
              <a:t>CÂT? ÎN CÂT TIMP? LA CE NIVEL? </a:t>
            </a:r>
            <a:r>
              <a:rPr lang="ro-RO" sz="3500" dirty="0"/>
              <a:t>– din 2011, bilunar, sâmbătă, câte 4 ore, 3 generații, ori de câte ori avem ocazie, de la local spre național și internațional</a:t>
            </a:r>
          </a:p>
          <a:p>
            <a:pPr marL="0" indent="0">
              <a:buNone/>
            </a:pPr>
            <a:r>
              <a:rPr lang="ro-RO" sz="3500" dirty="0">
                <a:solidFill>
                  <a:srgbClr val="FF0000"/>
                </a:solidFill>
              </a:rPr>
              <a:t>CARE ESTE COMPORTAMENTUL OBSERVABIL? </a:t>
            </a:r>
            <a:r>
              <a:rPr lang="ro-RO" sz="3500" dirty="0"/>
              <a:t>– cititori avizați, vorbitori elevați/ prezența la evenimente culturale/ participări în concursuri/ produse </a:t>
            </a:r>
            <a:r>
              <a:rPr lang="en-US" sz="3500" dirty="0"/>
              <a:t>m</a:t>
            </a:r>
            <a:r>
              <a:rPr lang="ro-RO" sz="3500" dirty="0"/>
              <a:t>ă</a:t>
            </a:r>
            <a:r>
              <a:rPr lang="en-US" sz="3500" dirty="0" err="1"/>
              <a:t>surabile</a:t>
            </a:r>
            <a:r>
              <a:rPr lang="en-US" sz="3500" dirty="0"/>
              <a:t>/ </a:t>
            </a:r>
            <a:r>
              <a:rPr lang="en-US" sz="3500" dirty="0" err="1"/>
              <a:t>implicare</a:t>
            </a:r>
            <a:r>
              <a:rPr lang="en-US" sz="3500" dirty="0"/>
              <a:t> </a:t>
            </a:r>
            <a:r>
              <a:rPr lang="en-US" sz="3500" dirty="0" err="1"/>
              <a:t>comunitar</a:t>
            </a:r>
            <a:r>
              <a:rPr lang="ro-RO" sz="3500" dirty="0"/>
              <a:t>ă</a:t>
            </a:r>
          </a:p>
          <a:p>
            <a:pPr marL="0" indent="0">
              <a:buNone/>
            </a:pPr>
            <a:r>
              <a:rPr lang="ro-RO" sz="3500" dirty="0">
                <a:solidFill>
                  <a:srgbClr val="FF0000"/>
                </a:solidFill>
              </a:rPr>
              <a:t>CE PROBLEME și SOLUȚII ABORDEAZĂ?</a:t>
            </a:r>
            <a:r>
              <a:rPr lang="ro-RO" sz="3500" dirty="0"/>
              <a:t> – dezinteresul pentru carte, lipsa discernământului în alegerea cărții, lectura superficială și interpretarea eronată, lipsa dialogului cultural printre tineri</a:t>
            </a:r>
            <a:endParaRPr lang="en-US" sz="3500" dirty="0"/>
          </a:p>
          <a:p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442570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CBD27-0DCE-AE98-DC69-03C0A9665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04360" cy="671195"/>
          </a:xfrm>
        </p:spPr>
        <p:txBody>
          <a:bodyPr>
            <a:normAutofit fontScale="90000"/>
          </a:bodyPr>
          <a:lstStyle/>
          <a:p>
            <a:r>
              <a:rPr lang="ro-RO" b="1" dirty="0">
                <a:latin typeface="Bahnschrift Condensed" panose="020B0502040204020203" pitchFamily="34" charset="0"/>
              </a:rPr>
              <a:t>Structura ședințelo</a:t>
            </a:r>
            <a:r>
              <a:rPr lang="en-US" b="1" dirty="0">
                <a:latin typeface="Bahnschrift Condensed" panose="020B0502040204020203" pitchFamily="34" charset="0"/>
              </a:rPr>
              <a:t>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87DEB-0411-D081-5CB7-F698E11C5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6344920" cy="4805363"/>
          </a:xfrm>
        </p:spPr>
        <p:txBody>
          <a:bodyPr/>
          <a:lstStyle/>
          <a:p>
            <a:r>
              <a:rPr lang="ro-RO" dirty="0"/>
              <a:t>Ședințe cu subiecte stabilite </a:t>
            </a:r>
            <a:r>
              <a:rPr lang="en-US" dirty="0"/>
              <a:t>din </a:t>
            </a:r>
            <a:r>
              <a:rPr lang="en-US" dirty="0" err="1"/>
              <a:t>timp</a:t>
            </a:r>
            <a:endParaRPr lang="ro-RO" dirty="0"/>
          </a:p>
          <a:p>
            <a:r>
              <a:rPr lang="ro-RO" dirty="0"/>
              <a:t>Rubrica: </a:t>
            </a:r>
            <a:r>
              <a:rPr lang="ro-RO" i="1" dirty="0"/>
              <a:t>Autorul zilei</a:t>
            </a:r>
          </a:p>
          <a:p>
            <a:r>
              <a:rPr lang="ro-RO" dirty="0"/>
              <a:t>Turul lecturilor la zi</a:t>
            </a:r>
            <a:endParaRPr lang="en-US" dirty="0"/>
          </a:p>
          <a:p>
            <a:r>
              <a:rPr lang="en-US" dirty="0" err="1"/>
              <a:t>Lectur</a:t>
            </a:r>
            <a:r>
              <a:rPr lang="ro-RO" dirty="0"/>
              <a:t>ă</a:t>
            </a:r>
            <a:r>
              <a:rPr lang="en-US" dirty="0"/>
              <a:t> cu voce</a:t>
            </a:r>
            <a:endParaRPr lang="ro-RO" dirty="0"/>
          </a:p>
          <a:p>
            <a:r>
              <a:rPr lang="ro-RO" dirty="0"/>
              <a:t>Curiozități și provocări culturale</a:t>
            </a:r>
            <a:endParaRPr lang="en-US" dirty="0"/>
          </a:p>
          <a:p>
            <a:r>
              <a:rPr lang="en-US" dirty="0" err="1"/>
              <a:t>Jurnalul</a:t>
            </a:r>
            <a:r>
              <a:rPr lang="en-US" dirty="0"/>
              <a:t> </a:t>
            </a:r>
            <a:r>
              <a:rPr lang="ro-RO" dirty="0"/>
              <a:t>ședinței</a:t>
            </a:r>
          </a:p>
          <a:p>
            <a:endParaRPr lang="ro-RO" dirty="0"/>
          </a:p>
          <a:p>
            <a:endParaRPr lang="ro-RO" dirty="0"/>
          </a:p>
          <a:p>
            <a:r>
              <a:rPr lang="ro-RO" dirty="0"/>
              <a:t>Invitatul zilei (periodic)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0C8838-C64F-99D3-53C6-2A344D539EB8}"/>
              </a:ext>
            </a:extLst>
          </p:cNvPr>
          <p:cNvSpPr txBox="1">
            <a:spLocks/>
          </p:cNvSpPr>
          <p:nvPr/>
        </p:nvSpPr>
        <p:spPr>
          <a:xfrm>
            <a:off x="838200" y="853440"/>
            <a:ext cx="6791632" cy="83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700" b="1" dirty="0">
              <a:latin typeface="Bahnschrift Condensed" panose="020B05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3727E7-6FC1-87F4-5B1C-E5110EA8F63D}"/>
              </a:ext>
            </a:extLst>
          </p:cNvPr>
          <p:cNvSpPr txBox="1">
            <a:spLocks/>
          </p:cNvSpPr>
          <p:nvPr/>
        </p:nvSpPr>
        <p:spPr>
          <a:xfrm>
            <a:off x="1435509" y="1690689"/>
            <a:ext cx="5604387" cy="44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5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8EFF703-B65B-5DEC-CC68-80D8933A2A93}"/>
              </a:ext>
            </a:extLst>
          </p:cNvPr>
          <p:cNvSpPr txBox="1">
            <a:spLocks/>
          </p:cNvSpPr>
          <p:nvPr/>
        </p:nvSpPr>
        <p:spPr>
          <a:xfrm>
            <a:off x="8160774" y="442452"/>
            <a:ext cx="3883742" cy="61615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2500" dirty="0"/>
              <a:t>Emilian Galaicu-Păun</a:t>
            </a:r>
          </a:p>
          <a:p>
            <a:r>
              <a:rPr lang="ro-RO" sz="2500" dirty="0"/>
              <a:t>Mircea V. Ciobanu</a:t>
            </a:r>
          </a:p>
          <a:p>
            <a:r>
              <a:rPr lang="ro-RO" sz="2500" dirty="0"/>
              <a:t>Constantin Cheianu</a:t>
            </a:r>
          </a:p>
          <a:p>
            <a:r>
              <a:rPr lang="ro-RO" sz="2500" dirty="0"/>
              <a:t>Mihai Ignat</a:t>
            </a:r>
          </a:p>
          <a:p>
            <a:r>
              <a:rPr lang="ro-RO" sz="2500" dirty="0"/>
              <a:t>Gheorghe Erizanu</a:t>
            </a:r>
          </a:p>
          <a:p>
            <a:r>
              <a:rPr lang="ro-RO" sz="2500" dirty="0"/>
              <a:t>Andrei Sochirca</a:t>
            </a:r>
          </a:p>
          <a:p>
            <a:r>
              <a:rPr lang="ro-RO" sz="2500" dirty="0"/>
              <a:t>Petru Vutcărău</a:t>
            </a:r>
          </a:p>
          <a:p>
            <a:r>
              <a:rPr lang="ro-RO" sz="2500" dirty="0"/>
              <a:t>Anatol Petrenco</a:t>
            </a:r>
          </a:p>
          <a:p>
            <a:r>
              <a:rPr lang="ro-RO" sz="2500" dirty="0"/>
              <a:t>Moni Stănilă</a:t>
            </a:r>
          </a:p>
          <a:p>
            <a:r>
              <a:rPr lang="ro-RO" sz="2500" dirty="0"/>
              <a:t>Paula Erizanu</a:t>
            </a:r>
          </a:p>
        </p:txBody>
      </p:sp>
    </p:spTree>
    <p:extLst>
      <p:ext uri="{BB962C8B-B14F-4D97-AF65-F5344CB8AC3E}">
        <p14:creationId xmlns:p14="http://schemas.microsoft.com/office/powerpoint/2010/main" val="219179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7A315-F5FE-D0FB-EFDB-AA112345D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252" y="609599"/>
            <a:ext cx="10515600" cy="456883"/>
          </a:xfrm>
        </p:spPr>
        <p:txBody>
          <a:bodyPr>
            <a:normAutofit fontScale="90000"/>
          </a:bodyPr>
          <a:lstStyle/>
          <a:p>
            <a:r>
              <a:rPr lang="en-US" sz="3300" b="1" dirty="0"/>
              <a:t>TEME</a:t>
            </a:r>
            <a:r>
              <a:rPr lang="ro-RO" sz="3300" b="1" dirty="0"/>
              <a:t>/ ÎNTREBĂRI</a:t>
            </a:r>
            <a:r>
              <a:rPr lang="ro-RO" dirty="0"/>
              <a:t/>
            </a:r>
            <a:br>
              <a:rPr lang="ro-RO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A0076-1C69-F372-3A36-0C33BCF5C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280" y="1005840"/>
            <a:ext cx="6173676" cy="4903347"/>
          </a:xfrm>
        </p:spPr>
        <p:txBody>
          <a:bodyPr>
            <a:normAutofit fontScale="77500" lnSpcReduction="20000"/>
          </a:bodyPr>
          <a:lstStyle/>
          <a:p>
            <a:pPr>
              <a:buFont typeface="+mj-lt"/>
              <a:buAutoNum type="arabicPeriod"/>
            </a:pPr>
            <a:r>
              <a:rPr lang="ro-RO" dirty="0"/>
              <a:t>Literatură bună și literatură proastă; - 14</a:t>
            </a:r>
          </a:p>
          <a:p>
            <a:pPr>
              <a:buFont typeface="+mj-lt"/>
              <a:buAutoNum type="arabicPeriod"/>
            </a:pPr>
            <a:r>
              <a:rPr lang="ro-RO" dirty="0"/>
              <a:t>Marii nebuni ai istoriei; - 14</a:t>
            </a:r>
          </a:p>
          <a:p>
            <a:pPr>
              <a:buFont typeface="+mj-lt"/>
              <a:buAutoNum type="arabicPeriod"/>
            </a:pPr>
            <a:r>
              <a:rPr lang="ro-RO" dirty="0"/>
              <a:t>Literatura de scandal și cărțile interzise; - 13</a:t>
            </a:r>
          </a:p>
          <a:p>
            <a:pPr>
              <a:buFont typeface="+mj-lt"/>
              <a:buAutoNum type="arabicPeriod"/>
            </a:pPr>
            <a:r>
              <a:rPr lang="ro-RO" altLang="en-US" dirty="0"/>
              <a:t>Lupta cu complexele – personaje complexate; - 13</a:t>
            </a:r>
          </a:p>
          <a:p>
            <a:pPr>
              <a:buFont typeface="+mj-lt"/>
              <a:buAutoNum type="arabicPeriod"/>
            </a:pPr>
            <a:r>
              <a:rPr lang="ro-RO" dirty="0"/>
              <a:t>Sinucigași celebri; - 12</a:t>
            </a:r>
          </a:p>
          <a:p>
            <a:pPr>
              <a:buFont typeface="+mj-lt"/>
              <a:buAutoNum type="arabicPeriod"/>
            </a:pPr>
            <a:r>
              <a:rPr lang="ro-RO" dirty="0"/>
              <a:t>Despre genii și idoli; - 11</a:t>
            </a:r>
          </a:p>
          <a:p>
            <a:pPr>
              <a:buFont typeface="+mj-lt"/>
              <a:buAutoNum type="arabicPeriod"/>
            </a:pPr>
            <a:r>
              <a:rPr lang="ro-RO" dirty="0">
                <a:solidFill>
                  <a:srgbClr val="FF0000"/>
                </a:solidFill>
              </a:rPr>
              <a:t>De</a:t>
            </a:r>
            <a:r>
              <a:rPr lang="en-US" dirty="0" err="1">
                <a:solidFill>
                  <a:srgbClr val="FF0000"/>
                </a:solidFill>
              </a:rPr>
              <a:t>spre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creier</a:t>
            </a:r>
            <a:r>
              <a:rPr lang="ro-RO" dirty="0">
                <a:solidFill>
                  <a:srgbClr val="FF0000"/>
                </a:solidFill>
              </a:rPr>
              <a:t>; - 11</a:t>
            </a:r>
          </a:p>
          <a:p>
            <a:pPr>
              <a:buFont typeface="+mj-lt"/>
              <a:buAutoNum type="arabicPeriod"/>
            </a:pPr>
            <a:r>
              <a:rPr lang="ro-RO" dirty="0">
                <a:solidFill>
                  <a:srgbClr val="FF0000"/>
                </a:solidFill>
              </a:rPr>
              <a:t>Despre conștient, subconștient și inconștient; - 11</a:t>
            </a:r>
          </a:p>
          <a:p>
            <a:pPr>
              <a:buFont typeface="+mj-lt"/>
              <a:buAutoNum type="arabicPeriod"/>
            </a:pPr>
            <a:r>
              <a:rPr lang="en-US" dirty="0" err="1"/>
              <a:t>Harta</a:t>
            </a:r>
            <a:r>
              <a:rPr lang="en-US" dirty="0"/>
              <a:t> </a:t>
            </a:r>
            <a:r>
              <a:rPr lang="en-US" dirty="0" err="1"/>
              <a:t>literar</a:t>
            </a:r>
            <a:r>
              <a:rPr lang="ro-RO" dirty="0"/>
              <a:t>ă a lumii; - 10</a:t>
            </a:r>
          </a:p>
          <a:p>
            <a:pPr>
              <a:buFont typeface="+mj-lt"/>
              <a:buAutoNum type="arabicPeriod"/>
            </a:pPr>
            <a:r>
              <a:rPr lang="ro-RO" dirty="0"/>
              <a:t>Cupluri celebre; - 10</a:t>
            </a:r>
          </a:p>
          <a:p>
            <a:pPr>
              <a:buFont typeface="+mj-lt"/>
              <a:buAutoNum type="arabicPeriod"/>
            </a:pPr>
            <a:r>
              <a:rPr lang="ro-RO" dirty="0"/>
              <a:t>Despre prieteniile dintre scriitori; - 10</a:t>
            </a:r>
          </a:p>
          <a:p>
            <a:pPr>
              <a:buFont typeface="+mj-lt"/>
              <a:buAutoNum type="arabicPeriod"/>
            </a:pPr>
            <a:r>
              <a:rPr lang="ro-RO" altLang="en-US" dirty="0"/>
              <a:t>Nevoia de (auto)comunicare prin scris; - 10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71FE1-CC46-1303-86A7-66E09B589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9844" y="1005840"/>
            <a:ext cx="5106875" cy="517112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o-RO" altLang="en-US" dirty="0"/>
              <a:t>13. Teatru; - 10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ro-RO" dirty="0">
                <a:solidFill>
                  <a:srgbClr val="FF0000"/>
                </a:solidFill>
              </a:rPr>
              <a:t>4. </a:t>
            </a:r>
            <a:r>
              <a:rPr lang="en-US" dirty="0" err="1">
                <a:solidFill>
                  <a:srgbClr val="FF0000"/>
                </a:solidFill>
              </a:rPr>
              <a:t>Despre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culori</a:t>
            </a:r>
            <a:r>
              <a:rPr lang="ro-RO" dirty="0">
                <a:solidFill>
                  <a:srgbClr val="FF0000"/>
                </a:solidFill>
              </a:rPr>
              <a:t>; - 10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ro-RO" dirty="0">
                <a:solidFill>
                  <a:srgbClr val="FF0000"/>
                </a:solidFill>
              </a:rPr>
              <a:t>5. </a:t>
            </a:r>
            <a:r>
              <a:rPr lang="en-US" dirty="0" err="1">
                <a:solidFill>
                  <a:srgbClr val="FF0000"/>
                </a:solidFill>
              </a:rPr>
              <a:t>Despre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mirosuri</a:t>
            </a:r>
            <a:r>
              <a:rPr lang="ro-RO" dirty="0">
                <a:solidFill>
                  <a:srgbClr val="FF0000"/>
                </a:solidFill>
              </a:rPr>
              <a:t>; - 9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</a:t>
            </a:r>
            <a:r>
              <a:rPr lang="ro-RO" dirty="0"/>
              <a:t>6. Gradul de sinceritate în literarură; - 9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o-RO" dirty="0"/>
              <a:t>17. Viața personală a artistului; - 9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o-RO" dirty="0"/>
              <a:t>18. Epoca interbelică; - 8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o-RO" dirty="0"/>
              <a:t>19. Falsele valori; - 8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o-RO" dirty="0"/>
              <a:t>20. Despre tinerețe; - 8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ro-RO" dirty="0"/>
              <a:t>21. Legătura între succes și locul unde te-ai născut; - 7</a:t>
            </a:r>
            <a:endParaRPr lang="en-US" dirty="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o-RO" altLang="en-US" sz="2800" dirty="0"/>
              <a:t>22. </a:t>
            </a:r>
            <a:r>
              <a:rPr lang="ro-RO" dirty="0"/>
              <a:t>Ce înseamnă a citi? - 5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o-RO" dirty="0"/>
              <a:t>23. Profiluri de scriitori; - 5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ro-RO" altLang="en-US" dirty="0"/>
              <a:t>24. </a:t>
            </a:r>
            <a:r>
              <a:rPr lang="en-US" altLang="en-US" dirty="0" err="1"/>
              <a:t>Profiluri</a:t>
            </a:r>
            <a:r>
              <a:rPr lang="en-US" altLang="en-US" dirty="0"/>
              <a:t> de </a:t>
            </a:r>
            <a:r>
              <a:rPr lang="en-US" altLang="en-US" dirty="0" err="1"/>
              <a:t>cititori</a:t>
            </a:r>
            <a:r>
              <a:rPr lang="ro-RO" altLang="en-US" dirty="0"/>
              <a:t>. - 5</a:t>
            </a:r>
            <a:endParaRPr lang="ru-RU" altLang="en-US" sz="2800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1DFB42-87FA-4A88-B707-1F957EE79AAF}"/>
              </a:ext>
            </a:extLst>
          </p:cNvPr>
          <p:cNvSpPr txBox="1">
            <a:spLocks/>
          </p:cNvSpPr>
          <p:nvPr/>
        </p:nvSpPr>
        <p:spPr>
          <a:xfrm>
            <a:off x="108155" y="301657"/>
            <a:ext cx="5987845" cy="6713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endParaRPr lang="ro-RO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5A87D10-6651-C185-67B4-BEED5597308F}"/>
              </a:ext>
            </a:extLst>
          </p:cNvPr>
          <p:cNvSpPr txBox="1">
            <a:spLocks/>
          </p:cNvSpPr>
          <p:nvPr/>
        </p:nvSpPr>
        <p:spPr>
          <a:xfrm>
            <a:off x="6598920" y="609599"/>
            <a:ext cx="5593079" cy="5431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3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E3C4A-C4FE-8ED0-E7D3-C6613F8B8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5081"/>
          </a:xfrm>
        </p:spPr>
        <p:txBody>
          <a:bodyPr/>
          <a:lstStyle/>
          <a:p>
            <a:pPr algn="ctr"/>
            <a:r>
              <a:rPr lang="ro-RO" dirty="0"/>
              <a:t>Omogenitatea lecturilor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3732B6E-83F1-D3A1-2076-BAC54A8996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518198"/>
              </p:ext>
            </p:extLst>
          </p:nvPr>
        </p:nvGraphicFramePr>
        <p:xfrm>
          <a:off x="-245805" y="953729"/>
          <a:ext cx="13863482" cy="5904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465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1307</Words>
  <Application>Microsoft Office PowerPoint</Application>
  <PresentationFormat>Widescreen</PresentationFormat>
  <Paragraphs>199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Bahnschrift Condensed</vt:lpstr>
      <vt:lpstr>Calibri</vt:lpstr>
      <vt:lpstr>Calibri Light</vt:lpstr>
      <vt:lpstr>Office Theme</vt:lpstr>
      <vt:lpstr>PowerPoint Presentation</vt:lpstr>
      <vt:lpstr>PowerPoint Presentation</vt:lpstr>
      <vt:lpstr>TREBUIE SĂ CITIM:</vt:lpstr>
      <vt:lpstr>Comportamente de lectură (Albert J. Harris și Edward R. Sipay, 1980)</vt:lpstr>
      <vt:lpstr>PowerPoint Presentation</vt:lpstr>
      <vt:lpstr>PowerPoint Presentation</vt:lpstr>
      <vt:lpstr>Structura ședințelor</vt:lpstr>
      <vt:lpstr>TEME/ ÎNTREBĂRI </vt:lpstr>
      <vt:lpstr>Omogenitatea lecturilor</vt:lpstr>
      <vt:lpstr>PowerPoint Presentation</vt:lpstr>
      <vt:lpstr>PowerPoint Presentation</vt:lpstr>
      <vt:lpstr>Organizarea dialogurilor cu autori români </vt:lpstr>
      <vt:lpstr>PowerPoint Presentation</vt:lpstr>
      <vt:lpstr>PRODUSE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După Roger Caillois, joaca este o activitate:</vt:lpstr>
      <vt:lpstr>CONDIȚIA DE MEMBRU AL CLUBULUI DE LECTURĂ</vt:lpstr>
      <vt:lpstr>Bibliografie</vt:lpstr>
      <vt:lpstr>PowerPoint Presentation</vt:lpstr>
      <vt:lpstr>RISCURI și POSIBILE SOLUȚII</vt:lpstr>
      <vt:lpstr>Dacă ar fi fost ușor, ce rost am fi avut noi?  (Spiru Haret)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</cp:revision>
  <dcterms:created xsi:type="dcterms:W3CDTF">2023-06-17T04:38:32Z</dcterms:created>
  <dcterms:modified xsi:type="dcterms:W3CDTF">2023-06-21T10:57:45Z</dcterms:modified>
</cp:coreProperties>
</file>